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8" r:id="rId5"/>
    <p:sldMasterId id="2147483686" r:id="rId6"/>
  </p:sldMasterIdLst>
  <p:notesMasterIdLst>
    <p:notesMasterId r:id="rId30"/>
  </p:notesMasterIdLst>
  <p:sldIdLst>
    <p:sldId id="256" r:id="rId7"/>
    <p:sldId id="323" r:id="rId8"/>
    <p:sldId id="271" r:id="rId9"/>
    <p:sldId id="295" r:id="rId10"/>
    <p:sldId id="296" r:id="rId11"/>
    <p:sldId id="298" r:id="rId12"/>
    <p:sldId id="300" r:id="rId13"/>
    <p:sldId id="299" r:id="rId14"/>
    <p:sldId id="301" r:id="rId15"/>
    <p:sldId id="322" r:id="rId16"/>
    <p:sldId id="318" r:id="rId17"/>
    <p:sldId id="314" r:id="rId18"/>
    <p:sldId id="411" r:id="rId19"/>
    <p:sldId id="412" r:id="rId20"/>
    <p:sldId id="332" r:id="rId21"/>
    <p:sldId id="421" r:id="rId22"/>
    <p:sldId id="415" r:id="rId23"/>
    <p:sldId id="416" r:id="rId24"/>
    <p:sldId id="417" r:id="rId25"/>
    <p:sldId id="418" r:id="rId26"/>
    <p:sldId id="419" r:id="rId27"/>
    <p:sldId id="420" r:id="rId28"/>
    <p:sldId id="343" r:id="rId29"/>
  </p:sldIdLst>
  <p:sldSz cx="24382413" cy="13716000"/>
  <p:notesSz cx="6807200" cy="9939338"/>
  <p:defaultText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2F32"/>
    <a:srgbClr val="080808"/>
    <a:srgbClr val="3100CE"/>
    <a:srgbClr val="FDF0E3"/>
    <a:srgbClr val="FBE8EA"/>
    <a:srgbClr val="E2E7EB"/>
    <a:srgbClr val="000000"/>
    <a:srgbClr val="FFFF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067" autoAdjust="0"/>
  </p:normalViewPr>
  <p:slideViewPr>
    <p:cSldViewPr snapToGrid="0">
      <p:cViewPr varScale="1">
        <p:scale>
          <a:sx n="47" d="100"/>
          <a:sy n="47" d="100"/>
        </p:scale>
        <p:origin x="1541" y="3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Rennie" userId="16c4932a-84ef-494f-9816-79d4b2aeeeca" providerId="ADAL" clId="{62D295A3-327B-4718-A6AD-478C90F9DB05}"/>
    <pc:docChg chg="modSld">
      <pc:chgData name="Phil Rennie" userId="16c4932a-84ef-494f-9816-79d4b2aeeeca" providerId="ADAL" clId="{62D295A3-327B-4718-A6AD-478C90F9DB05}" dt="2023-09-20T22:12:51.459" v="27" actId="6549"/>
      <pc:docMkLst>
        <pc:docMk/>
      </pc:docMkLst>
      <pc:sldChg chg="modNotesTx">
        <pc:chgData name="Phil Rennie" userId="16c4932a-84ef-494f-9816-79d4b2aeeeca" providerId="ADAL" clId="{62D295A3-327B-4718-A6AD-478C90F9DB05}" dt="2023-09-20T21:58:13.941" v="1" actId="6549"/>
        <pc:sldMkLst>
          <pc:docMk/>
          <pc:sldMk cId="3370252421" sldId="271"/>
        </pc:sldMkLst>
      </pc:sldChg>
      <pc:sldChg chg="modSp mod modNotesTx">
        <pc:chgData name="Phil Rennie" userId="16c4932a-84ef-494f-9816-79d4b2aeeeca" providerId="ADAL" clId="{62D295A3-327B-4718-A6AD-478C90F9DB05}" dt="2023-09-20T22:00:43.733" v="25" actId="6549"/>
        <pc:sldMkLst>
          <pc:docMk/>
          <pc:sldMk cId="1712473793" sldId="295"/>
        </pc:sldMkLst>
        <pc:spChg chg="mod">
          <ac:chgData name="Phil Rennie" userId="16c4932a-84ef-494f-9816-79d4b2aeeeca" providerId="ADAL" clId="{62D295A3-327B-4718-A6AD-478C90F9DB05}" dt="2023-09-20T22:00:43.733" v="25" actId="6549"/>
          <ac:spMkLst>
            <pc:docMk/>
            <pc:sldMk cId="1712473793" sldId="295"/>
            <ac:spMk id="9" creationId="{59960253-AB19-4681-9E38-016C67A5B286}"/>
          </ac:spMkLst>
        </pc:spChg>
      </pc:sldChg>
      <pc:sldChg chg="modSp mod modNotesTx">
        <pc:chgData name="Phil Rennie" userId="16c4932a-84ef-494f-9816-79d4b2aeeeca" providerId="ADAL" clId="{62D295A3-327B-4718-A6AD-478C90F9DB05}" dt="2023-09-20T22:00:37.614" v="24" actId="6549"/>
        <pc:sldMkLst>
          <pc:docMk/>
          <pc:sldMk cId="2645920652" sldId="296"/>
        </pc:sldMkLst>
        <pc:spChg chg="mod">
          <ac:chgData name="Phil Rennie" userId="16c4932a-84ef-494f-9816-79d4b2aeeeca" providerId="ADAL" clId="{62D295A3-327B-4718-A6AD-478C90F9DB05}" dt="2023-09-20T22:00:37.614" v="24" actId="6549"/>
          <ac:spMkLst>
            <pc:docMk/>
            <pc:sldMk cId="2645920652" sldId="296"/>
            <ac:spMk id="11" creationId="{94573EDD-9967-4843-B077-77DF3A39FE4D}"/>
          </ac:spMkLst>
        </pc:spChg>
      </pc:sldChg>
      <pc:sldChg chg="modSp mod modNotesTx">
        <pc:chgData name="Phil Rennie" userId="16c4932a-84ef-494f-9816-79d4b2aeeeca" providerId="ADAL" clId="{62D295A3-327B-4718-A6AD-478C90F9DB05}" dt="2023-09-20T22:00:29.320" v="22" actId="6549"/>
        <pc:sldMkLst>
          <pc:docMk/>
          <pc:sldMk cId="103228236" sldId="299"/>
        </pc:sldMkLst>
        <pc:spChg chg="mod">
          <ac:chgData name="Phil Rennie" userId="16c4932a-84ef-494f-9816-79d4b2aeeeca" providerId="ADAL" clId="{62D295A3-327B-4718-A6AD-478C90F9DB05}" dt="2023-09-20T22:00:29.320" v="22" actId="6549"/>
          <ac:spMkLst>
            <pc:docMk/>
            <pc:sldMk cId="103228236" sldId="299"/>
            <ac:spMk id="9" creationId="{150BC0A6-ECF5-4735-95A2-2DE58DB5653E}"/>
          </ac:spMkLst>
        </pc:spChg>
      </pc:sldChg>
      <pc:sldChg chg="modSp mod modNotesTx">
        <pc:chgData name="Phil Rennie" userId="16c4932a-84ef-494f-9816-79d4b2aeeeca" providerId="ADAL" clId="{62D295A3-327B-4718-A6AD-478C90F9DB05}" dt="2023-09-20T22:00:32.588" v="23" actId="6549"/>
        <pc:sldMkLst>
          <pc:docMk/>
          <pc:sldMk cId="334266921" sldId="300"/>
        </pc:sldMkLst>
        <pc:spChg chg="mod">
          <ac:chgData name="Phil Rennie" userId="16c4932a-84ef-494f-9816-79d4b2aeeeca" providerId="ADAL" clId="{62D295A3-327B-4718-A6AD-478C90F9DB05}" dt="2023-09-20T22:00:32.588" v="23" actId="6549"/>
          <ac:spMkLst>
            <pc:docMk/>
            <pc:sldMk cId="334266921" sldId="300"/>
            <ac:spMk id="9" creationId="{6F52A80F-355E-4D25-8E73-D8BB815964D7}"/>
          </ac:spMkLst>
        </pc:spChg>
      </pc:sldChg>
      <pc:sldChg chg="modSp mod modNotesTx">
        <pc:chgData name="Phil Rennie" userId="16c4932a-84ef-494f-9816-79d4b2aeeeca" providerId="ADAL" clId="{62D295A3-327B-4718-A6AD-478C90F9DB05}" dt="2023-09-20T22:00:26.330" v="21" actId="6549"/>
        <pc:sldMkLst>
          <pc:docMk/>
          <pc:sldMk cId="2088607151" sldId="301"/>
        </pc:sldMkLst>
        <pc:spChg chg="mod">
          <ac:chgData name="Phil Rennie" userId="16c4932a-84ef-494f-9816-79d4b2aeeeca" providerId="ADAL" clId="{62D295A3-327B-4718-A6AD-478C90F9DB05}" dt="2023-09-20T22:00:26.330" v="21" actId="6549"/>
          <ac:spMkLst>
            <pc:docMk/>
            <pc:sldMk cId="2088607151" sldId="301"/>
            <ac:spMk id="9" creationId="{C39590A8-B0B3-4629-87A9-688206079C4A}"/>
          </ac:spMkLst>
        </pc:spChg>
      </pc:sldChg>
      <pc:sldChg chg="modSp mod modNotesTx">
        <pc:chgData name="Phil Rennie" userId="16c4932a-84ef-494f-9816-79d4b2aeeeca" providerId="ADAL" clId="{62D295A3-327B-4718-A6AD-478C90F9DB05}" dt="2023-09-20T22:00:19.534" v="19" actId="6549"/>
        <pc:sldMkLst>
          <pc:docMk/>
          <pc:sldMk cId="3720696360" sldId="314"/>
        </pc:sldMkLst>
        <pc:spChg chg="mod">
          <ac:chgData name="Phil Rennie" userId="16c4932a-84ef-494f-9816-79d4b2aeeeca" providerId="ADAL" clId="{62D295A3-327B-4718-A6AD-478C90F9DB05}" dt="2023-09-20T22:00:19.534" v="19" actId="6549"/>
          <ac:spMkLst>
            <pc:docMk/>
            <pc:sldMk cId="3720696360" sldId="314"/>
            <ac:spMk id="8" creationId="{4E8CBBBA-2E8A-4894-A2D2-337F52EC4B67}"/>
          </ac:spMkLst>
        </pc:spChg>
      </pc:sldChg>
      <pc:sldChg chg="modSp mod modNotesTx">
        <pc:chgData name="Phil Rennie" userId="16c4932a-84ef-494f-9816-79d4b2aeeeca" providerId="ADAL" clId="{62D295A3-327B-4718-A6AD-478C90F9DB05}" dt="2023-09-20T22:00:22.717" v="20" actId="6549"/>
        <pc:sldMkLst>
          <pc:docMk/>
          <pc:sldMk cId="215740716" sldId="318"/>
        </pc:sldMkLst>
        <pc:spChg chg="mod">
          <ac:chgData name="Phil Rennie" userId="16c4932a-84ef-494f-9816-79d4b2aeeeca" providerId="ADAL" clId="{62D295A3-327B-4718-A6AD-478C90F9DB05}" dt="2023-09-20T22:00:22.717" v="20" actId="6549"/>
          <ac:spMkLst>
            <pc:docMk/>
            <pc:sldMk cId="215740716" sldId="318"/>
            <ac:spMk id="8" creationId="{A4C4C09F-C322-4EE2-AE68-6564DEA8F36F}"/>
          </ac:spMkLst>
        </pc:spChg>
      </pc:sldChg>
      <pc:sldChg chg="modNotesTx">
        <pc:chgData name="Phil Rennie" userId="16c4932a-84ef-494f-9816-79d4b2aeeeca" providerId="ADAL" clId="{62D295A3-327B-4718-A6AD-478C90F9DB05}" dt="2023-09-20T21:58:41.061" v="7" actId="6549"/>
        <pc:sldMkLst>
          <pc:docMk/>
          <pc:sldMk cId="1601234205" sldId="322"/>
        </pc:sldMkLst>
      </pc:sldChg>
      <pc:sldChg chg="modSp mod modNotesTx">
        <pc:chgData name="Phil Rennie" userId="16c4932a-84ef-494f-9816-79d4b2aeeeca" providerId="ADAL" clId="{62D295A3-327B-4718-A6AD-478C90F9DB05}" dt="2023-09-20T22:00:46.295" v="26" actId="6549"/>
        <pc:sldMkLst>
          <pc:docMk/>
          <pc:sldMk cId="2319715409" sldId="323"/>
        </pc:sldMkLst>
        <pc:spChg chg="mod">
          <ac:chgData name="Phil Rennie" userId="16c4932a-84ef-494f-9816-79d4b2aeeeca" providerId="ADAL" clId="{62D295A3-327B-4718-A6AD-478C90F9DB05}" dt="2023-09-20T22:00:46.295" v="26" actId="6549"/>
          <ac:spMkLst>
            <pc:docMk/>
            <pc:sldMk cId="2319715409" sldId="323"/>
            <ac:spMk id="5" creationId="{00000000-0000-0000-0000-000000000000}"/>
          </ac:spMkLst>
        </pc:spChg>
      </pc:sldChg>
      <pc:sldChg chg="modSp mod modNotesTx">
        <pc:chgData name="Phil Rennie" userId="16c4932a-84ef-494f-9816-79d4b2aeeeca" providerId="ADAL" clId="{62D295A3-327B-4718-A6AD-478C90F9DB05}" dt="2023-09-20T22:00:14.453" v="18" actId="6549"/>
        <pc:sldMkLst>
          <pc:docMk/>
          <pc:sldMk cId="4201760139" sldId="332"/>
        </pc:sldMkLst>
        <pc:spChg chg="mod">
          <ac:chgData name="Phil Rennie" userId="16c4932a-84ef-494f-9816-79d4b2aeeeca" providerId="ADAL" clId="{62D295A3-327B-4718-A6AD-478C90F9DB05}" dt="2023-09-20T22:00:14.453" v="18" actId="6549"/>
          <ac:spMkLst>
            <pc:docMk/>
            <pc:sldMk cId="4201760139" sldId="332"/>
            <ac:spMk id="19" creationId="{E0D3C065-A525-464E-B414-B35D84FC2B8E}"/>
          </ac:spMkLst>
        </pc:spChg>
      </pc:sldChg>
      <pc:sldChg chg="modNotesTx">
        <pc:chgData name="Phil Rennie" userId="16c4932a-84ef-494f-9816-79d4b2aeeeca" providerId="ADAL" clId="{62D295A3-327B-4718-A6AD-478C90F9DB05}" dt="2023-09-20T22:00:07.432" v="17" actId="6549"/>
        <pc:sldMkLst>
          <pc:docMk/>
          <pc:sldMk cId="1282755213" sldId="343"/>
        </pc:sldMkLst>
      </pc:sldChg>
      <pc:sldChg chg="modNotesTx">
        <pc:chgData name="Phil Rennie" userId="16c4932a-84ef-494f-9816-79d4b2aeeeca" providerId="ADAL" clId="{62D295A3-327B-4718-A6AD-478C90F9DB05}" dt="2023-09-20T21:58:51.934" v="10" actId="6549"/>
        <pc:sldMkLst>
          <pc:docMk/>
          <pc:sldMk cId="142339811" sldId="411"/>
        </pc:sldMkLst>
      </pc:sldChg>
      <pc:sldChg chg="modNotesTx">
        <pc:chgData name="Phil Rennie" userId="16c4932a-84ef-494f-9816-79d4b2aeeeca" providerId="ADAL" clId="{62D295A3-327B-4718-A6AD-478C90F9DB05}" dt="2023-09-20T21:58:43.494" v="8" actId="6549"/>
        <pc:sldMkLst>
          <pc:docMk/>
          <pc:sldMk cId="765240264" sldId="412"/>
        </pc:sldMkLst>
      </pc:sldChg>
      <pc:sldChg chg="modNotesTx">
        <pc:chgData name="Phil Rennie" userId="16c4932a-84ef-494f-9816-79d4b2aeeeca" providerId="ADAL" clId="{62D295A3-327B-4718-A6AD-478C90F9DB05}" dt="2023-09-20T22:12:51.459" v="27" actId="6549"/>
        <pc:sldMkLst>
          <pc:docMk/>
          <pc:sldMk cId="328433779" sldId="415"/>
        </pc:sldMkLst>
      </pc:sldChg>
      <pc:sldChg chg="modNotesTx">
        <pc:chgData name="Phil Rennie" userId="16c4932a-84ef-494f-9816-79d4b2aeeeca" providerId="ADAL" clId="{62D295A3-327B-4718-A6AD-478C90F9DB05}" dt="2023-09-20T21:59:55.197" v="14" actId="6549"/>
        <pc:sldMkLst>
          <pc:docMk/>
          <pc:sldMk cId="4042212868" sldId="416"/>
        </pc:sldMkLst>
      </pc:sldChg>
      <pc:sldChg chg="modNotesTx">
        <pc:chgData name="Phil Rennie" userId="16c4932a-84ef-494f-9816-79d4b2aeeeca" providerId="ADAL" clId="{62D295A3-327B-4718-A6AD-478C90F9DB05}" dt="2023-09-20T21:59:58.078" v="15" actId="6549"/>
        <pc:sldMkLst>
          <pc:docMk/>
          <pc:sldMk cId="2045275414" sldId="417"/>
        </pc:sldMkLst>
      </pc:sldChg>
      <pc:sldChg chg="modNotesTx">
        <pc:chgData name="Phil Rennie" userId="16c4932a-84ef-494f-9816-79d4b2aeeeca" providerId="ADAL" clId="{62D295A3-327B-4718-A6AD-478C90F9DB05}" dt="2023-09-20T22:00:01.900" v="16" actId="6549"/>
        <pc:sldMkLst>
          <pc:docMk/>
          <pc:sldMk cId="755416364" sldId="418"/>
        </pc:sldMkLst>
      </pc:sldChg>
      <pc:sldChg chg="modNotesTx">
        <pc:chgData name="Phil Rennie" userId="16c4932a-84ef-494f-9816-79d4b2aeeeca" providerId="ADAL" clId="{62D295A3-327B-4718-A6AD-478C90F9DB05}" dt="2023-09-20T21:58:46.770" v="9" actId="6549"/>
        <pc:sldMkLst>
          <pc:docMk/>
          <pc:sldMk cId="3894821973" sldId="4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7243515E-0BAC-4689-A00A-BB8AB4265F06}" type="datetimeFigureOut">
              <a:rPr lang="en-NZ" smtClean="0"/>
              <a:t>21/09/2023</a:t>
            </a:fld>
            <a:endParaRPr lang="en-NZ"/>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84422E16-0C7D-4ADD-9B9B-03F0AF166AB7}" type="slidenum">
              <a:rPr lang="en-NZ" smtClean="0"/>
              <a:t>‹#›</a:t>
            </a:fld>
            <a:endParaRPr lang="en-NZ"/>
          </a:p>
        </p:txBody>
      </p:sp>
    </p:spTree>
    <p:extLst>
      <p:ext uri="{BB962C8B-B14F-4D97-AF65-F5344CB8AC3E}">
        <p14:creationId xmlns:p14="http://schemas.microsoft.com/office/powerpoint/2010/main" val="2472022521"/>
      </p:ext>
    </p:extLst>
  </p:cSld>
  <p:clrMap bg1="lt1" tx1="dk1" bg2="lt2" tx2="dk2" accent1="accent1" accent2="accent2" accent3="accent3" accent4="accent4" accent5="accent5" accent6="accent6" hlink="hlink" folHlink="folHlink"/>
  <p:notesStyle>
    <a:lvl1pPr marL="0" algn="l" defTabSz="1828709" rtl="0" eaLnBrk="1" latinLnBrk="0" hangingPunct="1">
      <a:defRPr sz="2400" kern="1200">
        <a:solidFill>
          <a:schemeClr val="tx1"/>
        </a:solidFill>
        <a:latin typeface="+mn-lt"/>
        <a:ea typeface="+mn-ea"/>
        <a:cs typeface="+mn-cs"/>
      </a:defRPr>
    </a:lvl1pPr>
    <a:lvl2pPr marL="914354" algn="l" defTabSz="1828709" rtl="0" eaLnBrk="1" latinLnBrk="0" hangingPunct="1">
      <a:defRPr sz="2400" kern="1200">
        <a:solidFill>
          <a:schemeClr val="tx1"/>
        </a:solidFill>
        <a:latin typeface="+mn-lt"/>
        <a:ea typeface="+mn-ea"/>
        <a:cs typeface="+mn-cs"/>
      </a:defRPr>
    </a:lvl2pPr>
    <a:lvl3pPr marL="1828709" algn="l" defTabSz="1828709" rtl="0" eaLnBrk="1" latinLnBrk="0" hangingPunct="1">
      <a:defRPr sz="2400" kern="1200">
        <a:solidFill>
          <a:schemeClr val="tx1"/>
        </a:solidFill>
        <a:latin typeface="+mn-lt"/>
        <a:ea typeface="+mn-ea"/>
        <a:cs typeface="+mn-cs"/>
      </a:defRPr>
    </a:lvl3pPr>
    <a:lvl4pPr marL="2743063" algn="l" defTabSz="1828709" rtl="0" eaLnBrk="1" latinLnBrk="0" hangingPunct="1">
      <a:defRPr sz="2400" kern="1200">
        <a:solidFill>
          <a:schemeClr val="tx1"/>
        </a:solidFill>
        <a:latin typeface="+mn-lt"/>
        <a:ea typeface="+mn-ea"/>
        <a:cs typeface="+mn-cs"/>
      </a:defRPr>
    </a:lvl4pPr>
    <a:lvl5pPr marL="3657417" algn="l" defTabSz="1828709" rtl="0" eaLnBrk="1" latinLnBrk="0" hangingPunct="1">
      <a:defRPr sz="2400" kern="1200">
        <a:solidFill>
          <a:schemeClr val="tx1"/>
        </a:solidFill>
        <a:latin typeface="+mn-lt"/>
        <a:ea typeface="+mn-ea"/>
        <a:cs typeface="+mn-cs"/>
      </a:defRPr>
    </a:lvl5pPr>
    <a:lvl6pPr marL="4571771" algn="l" defTabSz="1828709" rtl="0" eaLnBrk="1" latinLnBrk="0" hangingPunct="1">
      <a:defRPr sz="2400" kern="1200">
        <a:solidFill>
          <a:schemeClr val="tx1"/>
        </a:solidFill>
        <a:latin typeface="+mn-lt"/>
        <a:ea typeface="+mn-ea"/>
        <a:cs typeface="+mn-cs"/>
      </a:defRPr>
    </a:lvl6pPr>
    <a:lvl7pPr marL="5486126" algn="l" defTabSz="1828709" rtl="0" eaLnBrk="1" latinLnBrk="0" hangingPunct="1">
      <a:defRPr sz="2400" kern="1200">
        <a:solidFill>
          <a:schemeClr val="tx1"/>
        </a:solidFill>
        <a:latin typeface="+mn-lt"/>
        <a:ea typeface="+mn-ea"/>
        <a:cs typeface="+mn-cs"/>
      </a:defRPr>
    </a:lvl7pPr>
    <a:lvl8pPr marL="6400480" algn="l" defTabSz="1828709" rtl="0" eaLnBrk="1" latinLnBrk="0" hangingPunct="1">
      <a:defRPr sz="2400" kern="1200">
        <a:solidFill>
          <a:schemeClr val="tx1"/>
        </a:solidFill>
        <a:latin typeface="+mn-lt"/>
        <a:ea typeface="+mn-ea"/>
        <a:cs typeface="+mn-cs"/>
      </a:defRPr>
    </a:lvl8pPr>
    <a:lvl9pPr marL="7314834" algn="l" defTabSz="1828709"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84422E16-0C7D-4ADD-9B9B-03F0AF166AB7}" type="slidenum">
              <a:rPr lang="en-NZ" smtClean="0"/>
              <a:t>1</a:t>
            </a:fld>
            <a:endParaRPr lang="en-NZ"/>
          </a:p>
        </p:txBody>
      </p:sp>
    </p:spTree>
    <p:extLst>
      <p:ext uri="{BB962C8B-B14F-4D97-AF65-F5344CB8AC3E}">
        <p14:creationId xmlns:p14="http://schemas.microsoft.com/office/powerpoint/2010/main" val="244687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422E16-0C7D-4ADD-9B9B-03F0AF166AB7}" type="slidenum">
              <a:rPr lang="en-NZ" smtClean="0"/>
              <a:t>2</a:t>
            </a:fld>
            <a:endParaRPr lang="en-NZ"/>
          </a:p>
        </p:txBody>
      </p:sp>
    </p:spTree>
    <p:extLst>
      <p:ext uri="{BB962C8B-B14F-4D97-AF65-F5344CB8AC3E}">
        <p14:creationId xmlns:p14="http://schemas.microsoft.com/office/powerpoint/2010/main" val="664355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84422E16-0C7D-4ADD-9B9B-03F0AF166AB7}" type="slidenum">
              <a:rPr lang="en-NZ" smtClean="0"/>
              <a:t>3</a:t>
            </a:fld>
            <a:endParaRPr lang="en-NZ"/>
          </a:p>
        </p:txBody>
      </p:sp>
    </p:spTree>
    <p:extLst>
      <p:ext uri="{BB962C8B-B14F-4D97-AF65-F5344CB8AC3E}">
        <p14:creationId xmlns:p14="http://schemas.microsoft.com/office/powerpoint/2010/main" val="4230296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84422E16-0C7D-4ADD-9B9B-03F0AF166AB7}" type="slidenum">
              <a:rPr lang="en-NZ" smtClean="0"/>
              <a:t>4</a:t>
            </a:fld>
            <a:endParaRPr lang="en-NZ"/>
          </a:p>
        </p:txBody>
      </p:sp>
    </p:spTree>
    <p:extLst>
      <p:ext uri="{BB962C8B-B14F-4D97-AF65-F5344CB8AC3E}">
        <p14:creationId xmlns:p14="http://schemas.microsoft.com/office/powerpoint/2010/main" val="1296453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84422E16-0C7D-4ADD-9B9B-03F0AF166AB7}" type="slidenum">
              <a:rPr lang="en-NZ" smtClean="0"/>
              <a:t>5</a:t>
            </a:fld>
            <a:endParaRPr lang="en-NZ"/>
          </a:p>
        </p:txBody>
      </p:sp>
    </p:spTree>
    <p:extLst>
      <p:ext uri="{BB962C8B-B14F-4D97-AF65-F5344CB8AC3E}">
        <p14:creationId xmlns:p14="http://schemas.microsoft.com/office/powerpoint/2010/main" val="1448099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84422E16-0C7D-4ADD-9B9B-03F0AF166AB7}" type="slidenum">
              <a:rPr lang="en-NZ" smtClean="0"/>
              <a:t>6</a:t>
            </a:fld>
            <a:endParaRPr lang="en-NZ"/>
          </a:p>
        </p:txBody>
      </p:sp>
    </p:spTree>
    <p:extLst>
      <p:ext uri="{BB962C8B-B14F-4D97-AF65-F5344CB8AC3E}">
        <p14:creationId xmlns:p14="http://schemas.microsoft.com/office/powerpoint/2010/main" val="353038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84422E16-0C7D-4ADD-9B9B-03F0AF166AB7}" type="slidenum">
              <a:rPr lang="en-NZ" smtClean="0"/>
              <a:t>7</a:t>
            </a:fld>
            <a:endParaRPr lang="en-NZ"/>
          </a:p>
        </p:txBody>
      </p:sp>
    </p:spTree>
    <p:extLst>
      <p:ext uri="{BB962C8B-B14F-4D97-AF65-F5344CB8AC3E}">
        <p14:creationId xmlns:p14="http://schemas.microsoft.com/office/powerpoint/2010/main" val="3686194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84422E16-0C7D-4ADD-9B9B-03F0AF166AB7}" type="slidenum">
              <a:rPr lang="en-NZ" smtClean="0"/>
              <a:t>8</a:t>
            </a:fld>
            <a:endParaRPr lang="en-NZ"/>
          </a:p>
        </p:txBody>
      </p:sp>
    </p:spTree>
    <p:extLst>
      <p:ext uri="{BB962C8B-B14F-4D97-AF65-F5344CB8AC3E}">
        <p14:creationId xmlns:p14="http://schemas.microsoft.com/office/powerpoint/2010/main" val="2946025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7850" y="1243013"/>
            <a:ext cx="2422525" cy="1363662"/>
          </a:xfrm>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84422E16-0C7D-4ADD-9B9B-03F0AF166AB7}" type="slidenum">
              <a:rPr lang="en-NZ" smtClean="0"/>
              <a:t>9</a:t>
            </a:fld>
            <a:endParaRPr lang="en-NZ"/>
          </a:p>
        </p:txBody>
      </p:sp>
    </p:spTree>
    <p:extLst>
      <p:ext uri="{BB962C8B-B14F-4D97-AF65-F5344CB8AC3E}">
        <p14:creationId xmlns:p14="http://schemas.microsoft.com/office/powerpoint/2010/main" val="1837484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1243013"/>
            <a:ext cx="2979738" cy="1676400"/>
          </a:xfrm>
        </p:spPr>
      </p:sp>
      <p:sp>
        <p:nvSpPr>
          <p:cNvPr id="3" name="Notes Placeholder 2"/>
          <p:cNvSpPr>
            <a:spLocks noGrp="1"/>
          </p:cNvSpPr>
          <p:nvPr>
            <p:ph type="body" idx="1"/>
          </p:nvPr>
        </p:nvSpPr>
        <p:spPr>
          <a:xfrm>
            <a:off x="680720" y="4783306"/>
            <a:ext cx="3682449" cy="1096471"/>
          </a:xfrm>
        </p:spPr>
        <p:txBody>
          <a:bodyPr/>
          <a:lstStyle/>
          <a:p>
            <a:endParaRPr lang="en-NZ" sz="1200" dirty="0"/>
          </a:p>
          <a:p>
            <a:endParaRPr lang="en-NZ" b="1" u="sng" dirty="0"/>
          </a:p>
        </p:txBody>
      </p:sp>
      <p:sp>
        <p:nvSpPr>
          <p:cNvPr id="4" name="Slide Number Placeholder 3"/>
          <p:cNvSpPr>
            <a:spLocks noGrp="1"/>
          </p:cNvSpPr>
          <p:nvPr>
            <p:ph type="sldNum" sz="quarter" idx="5"/>
          </p:nvPr>
        </p:nvSpPr>
        <p:spPr/>
        <p:txBody>
          <a:bodyPr/>
          <a:lstStyle/>
          <a:p>
            <a:fld id="{84422E16-0C7D-4ADD-9B9B-03F0AF166AB7}" type="slidenum">
              <a:rPr lang="en-NZ" smtClean="0"/>
              <a:t>10</a:t>
            </a:fld>
            <a:endParaRPr lang="en-NZ"/>
          </a:p>
        </p:txBody>
      </p:sp>
    </p:spTree>
    <p:extLst>
      <p:ext uri="{BB962C8B-B14F-4D97-AF65-F5344CB8AC3E}">
        <p14:creationId xmlns:p14="http://schemas.microsoft.com/office/powerpoint/2010/main" val="2274305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84422E16-0C7D-4ADD-9B9B-03F0AF166AB7}" type="slidenum">
              <a:rPr lang="en-NZ" smtClean="0"/>
              <a:t>11</a:t>
            </a:fld>
            <a:endParaRPr lang="en-NZ"/>
          </a:p>
        </p:txBody>
      </p:sp>
    </p:spTree>
    <p:extLst>
      <p:ext uri="{BB962C8B-B14F-4D97-AF65-F5344CB8AC3E}">
        <p14:creationId xmlns:p14="http://schemas.microsoft.com/office/powerpoint/2010/main" val="512116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84422E16-0C7D-4ADD-9B9B-03F0AF166AB7}" type="slidenum">
              <a:rPr lang="en-NZ" smtClean="0"/>
              <a:t>12</a:t>
            </a:fld>
            <a:endParaRPr lang="en-NZ"/>
          </a:p>
        </p:txBody>
      </p:sp>
    </p:spTree>
    <p:extLst>
      <p:ext uri="{BB962C8B-B14F-4D97-AF65-F5344CB8AC3E}">
        <p14:creationId xmlns:p14="http://schemas.microsoft.com/office/powerpoint/2010/main" val="3826091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84422E16-0C7D-4ADD-9B9B-03F0AF166AB7}" type="slidenum">
              <a:rPr lang="en-NZ" smtClean="0"/>
              <a:t>13</a:t>
            </a:fld>
            <a:endParaRPr lang="en-NZ"/>
          </a:p>
        </p:txBody>
      </p:sp>
    </p:spTree>
    <p:extLst>
      <p:ext uri="{BB962C8B-B14F-4D97-AF65-F5344CB8AC3E}">
        <p14:creationId xmlns:p14="http://schemas.microsoft.com/office/powerpoint/2010/main" val="3206281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84422E16-0C7D-4ADD-9B9B-03F0AF166AB7}" type="slidenum">
              <a:rPr lang="en-NZ" smtClean="0"/>
              <a:t>14</a:t>
            </a:fld>
            <a:endParaRPr lang="en-NZ"/>
          </a:p>
        </p:txBody>
      </p:sp>
    </p:spTree>
    <p:extLst>
      <p:ext uri="{BB962C8B-B14F-4D97-AF65-F5344CB8AC3E}">
        <p14:creationId xmlns:p14="http://schemas.microsoft.com/office/powerpoint/2010/main" val="2659554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sz="1200" dirty="0"/>
          </a:p>
        </p:txBody>
      </p:sp>
      <p:sp>
        <p:nvSpPr>
          <p:cNvPr id="4" name="Slide Number Placeholder 3"/>
          <p:cNvSpPr>
            <a:spLocks noGrp="1"/>
          </p:cNvSpPr>
          <p:nvPr>
            <p:ph type="sldNum" sz="quarter" idx="5"/>
          </p:nvPr>
        </p:nvSpPr>
        <p:spPr/>
        <p:txBody>
          <a:bodyPr/>
          <a:lstStyle/>
          <a:p>
            <a:pPr marL="0" marR="0" lvl="0" indent="0" algn="r" defTabSz="1828709" rtl="0" eaLnBrk="1" fontAlgn="auto" latinLnBrk="0" hangingPunct="1">
              <a:lnSpc>
                <a:spcPct val="100000"/>
              </a:lnSpc>
              <a:spcBef>
                <a:spcPts val="0"/>
              </a:spcBef>
              <a:spcAft>
                <a:spcPts val="0"/>
              </a:spcAft>
              <a:buClrTx/>
              <a:buSzTx/>
              <a:buFontTx/>
              <a:buNone/>
              <a:tabLst/>
              <a:defRPr/>
            </a:pPr>
            <a:fld id="{84422E16-0C7D-4ADD-9B9B-03F0AF166AB7}"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709" rtl="0" eaLnBrk="1" fontAlgn="auto" latinLnBrk="0" hangingPunct="1">
                <a:lnSpc>
                  <a:spcPct val="100000"/>
                </a:lnSpc>
                <a:spcBef>
                  <a:spcPts val="0"/>
                </a:spcBef>
                <a:spcAft>
                  <a:spcPts val="0"/>
                </a:spcAft>
                <a:buClrTx/>
                <a:buSzTx/>
                <a:buFontTx/>
                <a:buNone/>
                <a:tabLst/>
                <a:defRPr/>
              </a:pPr>
              <a:t>15</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093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84422E16-0C7D-4ADD-9B9B-03F0AF166AB7}" type="slidenum">
              <a:rPr lang="en-NZ" smtClean="0"/>
              <a:t>16</a:t>
            </a:fld>
            <a:endParaRPr lang="en-NZ"/>
          </a:p>
        </p:txBody>
      </p:sp>
    </p:spTree>
    <p:extLst>
      <p:ext uri="{BB962C8B-B14F-4D97-AF65-F5344CB8AC3E}">
        <p14:creationId xmlns:p14="http://schemas.microsoft.com/office/powerpoint/2010/main" val="2348980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84422E16-0C7D-4ADD-9B9B-03F0AF166AB7}" type="slidenum">
              <a:rPr lang="en-NZ" smtClean="0"/>
              <a:t>17</a:t>
            </a:fld>
            <a:endParaRPr lang="en-NZ"/>
          </a:p>
        </p:txBody>
      </p:sp>
    </p:spTree>
    <p:extLst>
      <p:ext uri="{BB962C8B-B14F-4D97-AF65-F5344CB8AC3E}">
        <p14:creationId xmlns:p14="http://schemas.microsoft.com/office/powerpoint/2010/main" val="2860691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84422E16-0C7D-4ADD-9B9B-03F0AF166AB7}" type="slidenum">
              <a:rPr lang="en-NZ" smtClean="0"/>
              <a:t>18</a:t>
            </a:fld>
            <a:endParaRPr lang="en-NZ"/>
          </a:p>
        </p:txBody>
      </p:sp>
    </p:spTree>
    <p:extLst>
      <p:ext uri="{BB962C8B-B14F-4D97-AF65-F5344CB8AC3E}">
        <p14:creationId xmlns:p14="http://schemas.microsoft.com/office/powerpoint/2010/main" val="3901480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84422E16-0C7D-4ADD-9B9B-03F0AF166AB7}" type="slidenum">
              <a:rPr lang="en-NZ" smtClean="0"/>
              <a:t>19</a:t>
            </a:fld>
            <a:endParaRPr lang="en-NZ"/>
          </a:p>
        </p:txBody>
      </p:sp>
    </p:spTree>
    <p:extLst>
      <p:ext uri="{BB962C8B-B14F-4D97-AF65-F5344CB8AC3E}">
        <p14:creationId xmlns:p14="http://schemas.microsoft.com/office/powerpoint/2010/main" val="2573898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84422E16-0C7D-4ADD-9B9B-03F0AF166AB7}" type="slidenum">
              <a:rPr lang="en-NZ" smtClean="0"/>
              <a:t>20</a:t>
            </a:fld>
            <a:endParaRPr lang="en-NZ"/>
          </a:p>
        </p:txBody>
      </p:sp>
    </p:spTree>
    <p:extLst>
      <p:ext uri="{BB962C8B-B14F-4D97-AF65-F5344CB8AC3E}">
        <p14:creationId xmlns:p14="http://schemas.microsoft.com/office/powerpoint/2010/main" val="120871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84422E16-0C7D-4ADD-9B9B-03F0AF166AB7}" type="slidenum">
              <a:rPr lang="en-NZ" smtClean="0"/>
              <a:t>21</a:t>
            </a:fld>
            <a:endParaRPr lang="en-NZ"/>
          </a:p>
        </p:txBody>
      </p:sp>
    </p:spTree>
    <p:extLst>
      <p:ext uri="{BB962C8B-B14F-4D97-AF65-F5344CB8AC3E}">
        <p14:creationId xmlns:p14="http://schemas.microsoft.com/office/powerpoint/2010/main" val="2187897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84422E16-0C7D-4ADD-9B9B-03F0AF166AB7}" type="slidenum">
              <a:rPr lang="en-NZ" smtClean="0"/>
              <a:t>22</a:t>
            </a:fld>
            <a:endParaRPr lang="en-NZ"/>
          </a:p>
        </p:txBody>
      </p:sp>
    </p:spTree>
    <p:extLst>
      <p:ext uri="{BB962C8B-B14F-4D97-AF65-F5344CB8AC3E}">
        <p14:creationId xmlns:p14="http://schemas.microsoft.com/office/powerpoint/2010/main" val="4054494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sz="1200" dirty="0"/>
          </a:p>
        </p:txBody>
      </p:sp>
      <p:sp>
        <p:nvSpPr>
          <p:cNvPr id="4" name="Slide Number Placeholder 3"/>
          <p:cNvSpPr>
            <a:spLocks noGrp="1"/>
          </p:cNvSpPr>
          <p:nvPr>
            <p:ph type="sldNum" sz="quarter" idx="5"/>
          </p:nvPr>
        </p:nvSpPr>
        <p:spPr/>
        <p:txBody>
          <a:bodyPr/>
          <a:lstStyle/>
          <a:p>
            <a:fld id="{84422E16-0C7D-4ADD-9B9B-03F0AF166AB7}" type="slidenum">
              <a:rPr lang="en-NZ" smtClean="0"/>
              <a:t>23</a:t>
            </a:fld>
            <a:endParaRPr lang="en-NZ"/>
          </a:p>
        </p:txBody>
      </p:sp>
    </p:spTree>
    <p:extLst>
      <p:ext uri="{BB962C8B-B14F-4D97-AF65-F5344CB8AC3E}">
        <p14:creationId xmlns:p14="http://schemas.microsoft.com/office/powerpoint/2010/main" val="2184469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ark Title Slide">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0" y="0"/>
            <a:ext cx="24382413" cy="13716000"/>
          </a:xfrm>
        </p:spPr>
        <p:txBody>
          <a:bodyPr/>
          <a:lstStyle/>
          <a:p>
            <a:r>
              <a:rPr lang="en-US"/>
              <a:t>Click icon to add picture</a:t>
            </a:r>
            <a:endParaRPr lang="en-NZ"/>
          </a:p>
        </p:txBody>
      </p:sp>
      <p:sp>
        <p:nvSpPr>
          <p:cNvPr id="2" name="Title 1"/>
          <p:cNvSpPr>
            <a:spLocks noGrp="1"/>
          </p:cNvSpPr>
          <p:nvPr>
            <p:ph type="ctrTitle"/>
          </p:nvPr>
        </p:nvSpPr>
        <p:spPr>
          <a:xfrm>
            <a:off x="813709" y="4844271"/>
            <a:ext cx="18286810" cy="4775200"/>
          </a:xfrm>
        </p:spPr>
        <p:txBody>
          <a:bodyPr anchor="b">
            <a:normAutofit/>
          </a:bodyPr>
          <a:lstStyle>
            <a:lvl1pPr algn="l">
              <a:defRPr sz="7500">
                <a:solidFill>
                  <a:schemeClr val="bg2"/>
                </a:solidFill>
              </a:defRPr>
            </a:lvl1pPr>
          </a:lstStyle>
          <a:p>
            <a:r>
              <a:rPr lang="en-US"/>
              <a:t>Click to edit Master title style</a:t>
            </a:r>
          </a:p>
        </p:txBody>
      </p:sp>
      <p:sp>
        <p:nvSpPr>
          <p:cNvPr id="3" name="Subtitle 2"/>
          <p:cNvSpPr>
            <a:spLocks noGrp="1"/>
          </p:cNvSpPr>
          <p:nvPr>
            <p:ph type="subTitle" idx="1"/>
          </p:nvPr>
        </p:nvSpPr>
        <p:spPr>
          <a:xfrm>
            <a:off x="813709" y="9619471"/>
            <a:ext cx="18286810" cy="2405751"/>
          </a:xfrm>
        </p:spPr>
        <p:txBody>
          <a:bodyPr>
            <a:normAutofit/>
          </a:bodyPr>
          <a:lstStyle>
            <a:lvl1pPr marL="0" indent="0" algn="l">
              <a:buNone/>
              <a:defRPr sz="4900">
                <a:solidFill>
                  <a:schemeClr val="bg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bg1"/>
                </a:solidFill>
              </a:defRPr>
            </a:lvl1pPr>
          </a:lstStyle>
          <a:p>
            <a:fld id="{1E5A30D5-67F6-4991-BF61-BA652AFF88A7}" type="datetime3">
              <a:rPr lang="en-NZ" smtClean="0"/>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bg2"/>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7220079" y="13206563"/>
            <a:ext cx="5486043" cy="261788"/>
          </a:xfrm>
        </p:spPr>
        <p:txBody>
          <a:bodyPr/>
          <a:lstStyle>
            <a:lvl1pPr>
              <a:defRPr>
                <a:solidFill>
                  <a:schemeClr val="bg2"/>
                </a:solidFill>
              </a:defRPr>
            </a:lvl1pPr>
          </a:lstStyle>
          <a:p>
            <a:r>
              <a:rPr lang="en-NZ"/>
              <a:t>&gt;&gt; </a:t>
            </a:r>
            <a:fld id="{393A6F4B-F178-4890-8E43-854D3154C0F8}" type="slidenum">
              <a:rPr lang="en-NZ" smtClean="0"/>
              <a:pPr/>
              <a:t>‹#›</a:t>
            </a:fld>
            <a:endParaRPr lang="en-NZ"/>
          </a:p>
        </p:txBody>
      </p:sp>
    </p:spTree>
    <p:extLst>
      <p:ext uri="{BB962C8B-B14F-4D97-AF65-F5344CB8AC3E}">
        <p14:creationId xmlns:p14="http://schemas.microsoft.com/office/powerpoint/2010/main" val="1581115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rk Top Title Slide">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0" y="0"/>
            <a:ext cx="24382413" cy="13716000"/>
          </a:xfrm>
        </p:spPr>
        <p:txBody>
          <a:bodyPr/>
          <a:lstStyle/>
          <a:p>
            <a:r>
              <a:rPr lang="en-US"/>
              <a:t>Click icon to add picture</a:t>
            </a:r>
            <a:endParaRPr lang="en-NZ"/>
          </a:p>
        </p:txBody>
      </p:sp>
      <p:sp>
        <p:nvSpPr>
          <p:cNvPr id="2" name="Title 1"/>
          <p:cNvSpPr>
            <a:spLocks noGrp="1"/>
          </p:cNvSpPr>
          <p:nvPr>
            <p:ph type="ctrTitle"/>
          </p:nvPr>
        </p:nvSpPr>
        <p:spPr>
          <a:xfrm>
            <a:off x="813709" y="567319"/>
            <a:ext cx="18286810" cy="1632729"/>
          </a:xfrm>
        </p:spPr>
        <p:txBody>
          <a:bodyPr anchor="b">
            <a:normAutofit/>
          </a:bodyPr>
          <a:lstStyle>
            <a:lvl1pPr algn="l">
              <a:defRPr sz="7500">
                <a:solidFill>
                  <a:schemeClr val="bg2"/>
                </a:solidFill>
              </a:defRPr>
            </a:lvl1pPr>
          </a:lstStyle>
          <a:p>
            <a:r>
              <a:rPr lang="en-US"/>
              <a:t>Click to edit Master title style</a:t>
            </a:r>
          </a:p>
        </p:txBody>
      </p:sp>
      <p:sp>
        <p:nvSpPr>
          <p:cNvPr id="3" name="Subtitle 2"/>
          <p:cNvSpPr>
            <a:spLocks noGrp="1"/>
          </p:cNvSpPr>
          <p:nvPr>
            <p:ph type="subTitle" idx="1"/>
          </p:nvPr>
        </p:nvSpPr>
        <p:spPr>
          <a:xfrm>
            <a:off x="813709" y="2200048"/>
            <a:ext cx="18286810" cy="2405751"/>
          </a:xfrm>
        </p:spPr>
        <p:txBody>
          <a:bodyPr>
            <a:normAutofit/>
          </a:bodyPr>
          <a:lstStyle>
            <a:lvl1pPr marL="0" indent="0" algn="l">
              <a:buNone/>
              <a:defRPr sz="4900">
                <a:solidFill>
                  <a:schemeClr val="bg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bg1"/>
                </a:solidFill>
              </a:defRPr>
            </a:lvl1pPr>
          </a:lstStyle>
          <a:p>
            <a:fld id="{1E5A30D5-67F6-4991-BF61-BA652AFF88A7}" type="datetime3">
              <a:rPr lang="en-NZ" smtClean="0"/>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bg2"/>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7220079" y="13206563"/>
            <a:ext cx="5486043" cy="261788"/>
          </a:xfrm>
        </p:spPr>
        <p:txBody>
          <a:bodyPr/>
          <a:lstStyle>
            <a:lvl1pPr>
              <a:defRPr>
                <a:solidFill>
                  <a:schemeClr val="bg2"/>
                </a:solidFill>
              </a:defRPr>
            </a:lvl1pPr>
          </a:lstStyle>
          <a:p>
            <a:r>
              <a:rPr lang="en-NZ"/>
              <a:t>&gt;&gt; </a:t>
            </a:r>
            <a:fld id="{393A6F4B-F178-4890-8E43-854D3154C0F8}" type="slidenum">
              <a:rPr lang="en-NZ" smtClean="0"/>
              <a:pPr/>
              <a:t>‹#›</a:t>
            </a:fld>
            <a:endParaRPr lang="en-NZ"/>
          </a:p>
        </p:txBody>
      </p:sp>
    </p:spTree>
    <p:extLst>
      <p:ext uri="{BB962C8B-B14F-4D97-AF65-F5344CB8AC3E}">
        <p14:creationId xmlns:p14="http://schemas.microsoft.com/office/powerpoint/2010/main" val="424384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ght Title Slide">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0" y="0"/>
            <a:ext cx="24382413" cy="13716000"/>
          </a:xfrm>
        </p:spPr>
        <p:txBody>
          <a:bodyPr/>
          <a:lstStyle/>
          <a:p>
            <a:r>
              <a:rPr lang="en-US"/>
              <a:t>Click icon to add picture</a:t>
            </a:r>
            <a:endParaRPr lang="en-NZ"/>
          </a:p>
        </p:txBody>
      </p:sp>
      <p:sp>
        <p:nvSpPr>
          <p:cNvPr id="2" name="Title 1"/>
          <p:cNvSpPr>
            <a:spLocks noGrp="1"/>
          </p:cNvSpPr>
          <p:nvPr>
            <p:ph type="ctrTitle"/>
          </p:nvPr>
        </p:nvSpPr>
        <p:spPr>
          <a:xfrm>
            <a:off x="813709" y="4844271"/>
            <a:ext cx="18286810" cy="4775200"/>
          </a:xfrm>
        </p:spPr>
        <p:txBody>
          <a:bodyPr anchor="b">
            <a:normAutofit/>
          </a:bodyPr>
          <a:lstStyle>
            <a:lvl1pPr algn="l">
              <a:defRPr sz="7500">
                <a:solidFill>
                  <a:schemeClr val="tx1"/>
                </a:solidFill>
              </a:defRPr>
            </a:lvl1pPr>
          </a:lstStyle>
          <a:p>
            <a:r>
              <a:rPr lang="en-US"/>
              <a:t>Click to edit Master title style</a:t>
            </a:r>
          </a:p>
        </p:txBody>
      </p:sp>
      <p:sp>
        <p:nvSpPr>
          <p:cNvPr id="3" name="Subtitle 2"/>
          <p:cNvSpPr>
            <a:spLocks noGrp="1"/>
          </p:cNvSpPr>
          <p:nvPr>
            <p:ph type="subTitle" idx="1"/>
          </p:nvPr>
        </p:nvSpPr>
        <p:spPr>
          <a:xfrm>
            <a:off x="813709" y="9619471"/>
            <a:ext cx="18286810" cy="2405751"/>
          </a:xfrm>
        </p:spPr>
        <p:txBody>
          <a:bodyPr>
            <a:normAutofit/>
          </a:bodyPr>
          <a:lstStyle>
            <a:lvl1pPr marL="0" indent="0" algn="l">
              <a:buNone/>
              <a:defRPr sz="4900">
                <a:solidFill>
                  <a:schemeClr val="tx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72200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Tree>
    <p:extLst>
      <p:ext uri="{BB962C8B-B14F-4D97-AF65-F5344CB8AC3E}">
        <p14:creationId xmlns:p14="http://schemas.microsoft.com/office/powerpoint/2010/main" val="3294534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ight Top Title Slide">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0" y="0"/>
            <a:ext cx="24382413" cy="13716000"/>
          </a:xfrm>
        </p:spPr>
        <p:txBody>
          <a:bodyPr/>
          <a:lstStyle/>
          <a:p>
            <a:r>
              <a:rPr lang="en-US"/>
              <a:t>Click icon to add picture</a:t>
            </a:r>
            <a:endParaRPr lang="en-NZ"/>
          </a:p>
        </p:txBody>
      </p:sp>
      <p:sp>
        <p:nvSpPr>
          <p:cNvPr id="2" name="Title 1"/>
          <p:cNvSpPr>
            <a:spLocks noGrp="1"/>
          </p:cNvSpPr>
          <p:nvPr>
            <p:ph type="ctrTitle"/>
          </p:nvPr>
        </p:nvSpPr>
        <p:spPr>
          <a:xfrm>
            <a:off x="813709" y="567319"/>
            <a:ext cx="18286810" cy="1632729"/>
          </a:xfrm>
        </p:spPr>
        <p:txBody>
          <a:bodyPr anchor="b">
            <a:normAutofit/>
          </a:bodyPr>
          <a:lstStyle>
            <a:lvl1pPr algn="l">
              <a:defRPr sz="7500">
                <a:solidFill>
                  <a:schemeClr val="tx1"/>
                </a:solidFill>
              </a:defRPr>
            </a:lvl1pPr>
          </a:lstStyle>
          <a:p>
            <a:r>
              <a:rPr lang="en-US"/>
              <a:t>Click to edit Master title style</a:t>
            </a:r>
          </a:p>
        </p:txBody>
      </p:sp>
      <p:sp>
        <p:nvSpPr>
          <p:cNvPr id="3" name="Subtitle 2"/>
          <p:cNvSpPr>
            <a:spLocks noGrp="1"/>
          </p:cNvSpPr>
          <p:nvPr>
            <p:ph type="subTitle" idx="1"/>
          </p:nvPr>
        </p:nvSpPr>
        <p:spPr>
          <a:xfrm>
            <a:off x="813709" y="2200048"/>
            <a:ext cx="18286810" cy="2405751"/>
          </a:xfrm>
        </p:spPr>
        <p:txBody>
          <a:bodyPr>
            <a:normAutofit/>
          </a:bodyPr>
          <a:lstStyle>
            <a:lvl1pPr marL="0" indent="0" algn="l">
              <a:buNone/>
              <a:defRPr sz="4900">
                <a:solidFill>
                  <a:schemeClr val="tx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72200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Tree>
    <p:extLst>
      <p:ext uri="{BB962C8B-B14F-4D97-AF65-F5344CB8AC3E}">
        <p14:creationId xmlns:p14="http://schemas.microsoft.com/office/powerpoint/2010/main" val="368553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0" y="0"/>
            <a:ext cx="24382413" cy="13716000"/>
          </a:xfrm>
        </p:spPr>
        <p:txBody>
          <a:bodyPr/>
          <a:lstStyle/>
          <a:p>
            <a:r>
              <a:rPr lang="en-US"/>
              <a:t>Click icon to add picture</a:t>
            </a:r>
            <a:endParaRPr lang="en-NZ"/>
          </a:p>
        </p:txBody>
      </p:sp>
      <p:sp>
        <p:nvSpPr>
          <p:cNvPr id="2" name="Title 1"/>
          <p:cNvSpPr>
            <a:spLocks noGrp="1"/>
          </p:cNvSpPr>
          <p:nvPr>
            <p:ph type="title"/>
          </p:nvPr>
        </p:nvSpPr>
        <p:spPr>
          <a:xfrm>
            <a:off x="838145" y="1047749"/>
            <a:ext cx="21029831" cy="742951"/>
          </a:xfrm>
        </p:spPr>
        <p:txBody>
          <a:bodyPr anchor="t" anchorCtr="0">
            <a:noAutofit/>
          </a:bodyPr>
          <a:lstStyle>
            <a:lvl1pPr>
              <a:defRPr>
                <a:solidFill>
                  <a:schemeClr val="bg2"/>
                </a:solidFill>
              </a:defRPr>
            </a:lvl1pPr>
          </a:lstStyle>
          <a:p>
            <a:r>
              <a:rPr lang="en-US"/>
              <a:t>Click to edit Master title style</a:t>
            </a:r>
            <a:endParaRPr lang="en-NZ"/>
          </a:p>
        </p:txBody>
      </p:sp>
      <p:sp>
        <p:nvSpPr>
          <p:cNvPr id="3" name="Date Placeholder 2"/>
          <p:cNvSpPr>
            <a:spLocks noGrp="1"/>
          </p:cNvSpPr>
          <p:nvPr>
            <p:ph type="dt" sz="half" idx="10"/>
          </p:nvPr>
        </p:nvSpPr>
        <p:spPr>
          <a:xfrm>
            <a:off x="3771255" y="13220699"/>
            <a:ext cx="5486043" cy="222252"/>
          </a:xfrm>
        </p:spPr>
        <p:txBody>
          <a:bodyPr/>
          <a:lstStyle>
            <a:lvl1pPr>
              <a:defRPr sz="1300">
                <a:solidFill>
                  <a:schemeClr val="bg1"/>
                </a:solidFill>
              </a:defRPr>
            </a:lvl1pPr>
          </a:lstStyle>
          <a:p>
            <a:fld id="{4BF1D339-5AAA-4DE7-84FC-F181947F70A7}" type="datetime3">
              <a:rPr lang="en-NZ" smtClean="0"/>
              <a:pPr/>
              <a:t>21 September 2023</a:t>
            </a:fld>
            <a:endParaRPr lang="en-NZ"/>
          </a:p>
        </p:txBody>
      </p:sp>
      <p:sp>
        <p:nvSpPr>
          <p:cNvPr id="4" name="Footer Placeholder 3"/>
          <p:cNvSpPr>
            <a:spLocks noGrp="1"/>
          </p:cNvSpPr>
          <p:nvPr>
            <p:ph type="ftr" sz="quarter" idx="11"/>
          </p:nvPr>
        </p:nvSpPr>
        <p:spPr>
          <a:xfrm>
            <a:off x="838145" y="13220699"/>
            <a:ext cx="3162355" cy="222252"/>
          </a:xfrm>
        </p:spPr>
        <p:txBody>
          <a:bodyPr/>
          <a:lstStyle>
            <a:lvl1pPr>
              <a:defRPr>
                <a:solidFill>
                  <a:schemeClr val="bg2"/>
                </a:solidFill>
              </a:defRPr>
            </a:lvl1pPr>
          </a:lstStyle>
          <a:p>
            <a:r>
              <a:rPr lang="en-NZ"/>
              <a:t>&gt;&gt; Wellington Airport - Presentation Title:</a:t>
            </a:r>
          </a:p>
        </p:txBody>
      </p:sp>
      <p:sp>
        <p:nvSpPr>
          <p:cNvPr id="5" name="Slide Number Placeholder 4"/>
          <p:cNvSpPr>
            <a:spLocks noGrp="1"/>
          </p:cNvSpPr>
          <p:nvPr>
            <p:ph type="sldNum" sz="quarter" idx="12"/>
          </p:nvPr>
        </p:nvSpPr>
        <p:spPr>
          <a:xfrm>
            <a:off x="18077329" y="13220699"/>
            <a:ext cx="5486043" cy="222252"/>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
        <p:nvSpPr>
          <p:cNvPr id="9" name="Text Placeholder 8"/>
          <p:cNvSpPr>
            <a:spLocks noGrp="1"/>
          </p:cNvSpPr>
          <p:nvPr>
            <p:ph type="body" sz="quarter" idx="13"/>
          </p:nvPr>
        </p:nvSpPr>
        <p:spPr>
          <a:xfrm>
            <a:off x="819095" y="4210050"/>
            <a:ext cx="11049000" cy="8022551"/>
          </a:xfrm>
        </p:spPr>
        <p:txBody>
          <a:bodyPr anchor="b" anchorCtr="0">
            <a:noAutofit/>
          </a:bodyPr>
          <a:lstStyle>
            <a:lvl1pPr marL="361950" indent="-361950">
              <a:lnSpc>
                <a:spcPct val="100000"/>
              </a:lnSpc>
              <a:spcBef>
                <a:spcPts val="1200"/>
              </a:spcBef>
              <a:buFont typeface="Arial" panose="020B0604020202020204" pitchFamily="34" charset="0"/>
              <a:buChar char="•"/>
              <a:defRPr sz="3300">
                <a:solidFill>
                  <a:schemeClr val="bg1"/>
                </a:solidFill>
              </a:defRPr>
            </a:lvl1pPr>
            <a:lvl2pPr marL="361950" indent="-361950">
              <a:lnSpc>
                <a:spcPct val="100000"/>
              </a:lnSpc>
              <a:spcBef>
                <a:spcPts val="1200"/>
              </a:spcBef>
              <a:buFont typeface="Arial" panose="020B0604020202020204" pitchFamily="34" charset="0"/>
              <a:buChar char="•"/>
              <a:defRPr sz="3300">
                <a:solidFill>
                  <a:schemeClr val="bg1"/>
                </a:solidFill>
              </a:defRPr>
            </a:lvl2pPr>
            <a:lvl3pPr marL="361950" indent="-361950">
              <a:lnSpc>
                <a:spcPct val="100000"/>
              </a:lnSpc>
              <a:spcBef>
                <a:spcPts val="1200"/>
              </a:spcBef>
              <a:buFont typeface="Arial" panose="020B0604020202020204" pitchFamily="34" charset="0"/>
              <a:buChar char="•"/>
              <a:defRPr sz="3300">
                <a:solidFill>
                  <a:schemeClr val="bg1"/>
                </a:solidFill>
              </a:defRPr>
            </a:lvl3pPr>
            <a:lvl4pPr marL="361950" indent="-361950">
              <a:lnSpc>
                <a:spcPct val="100000"/>
              </a:lnSpc>
              <a:spcBef>
                <a:spcPts val="1200"/>
              </a:spcBef>
              <a:defRPr sz="3300">
                <a:solidFill>
                  <a:schemeClr val="bg1"/>
                </a:solidFill>
              </a:defRPr>
            </a:lvl4pPr>
            <a:lvl5pPr marL="361950" indent="-361950">
              <a:lnSpc>
                <a:spcPct val="100000"/>
              </a:lnSpc>
              <a:spcBef>
                <a:spcPts val="1200"/>
              </a:spcBef>
              <a:defRPr sz="33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13" name="Text Placeholder 12"/>
          <p:cNvSpPr>
            <a:spLocks noGrp="1"/>
          </p:cNvSpPr>
          <p:nvPr>
            <p:ph type="body" sz="quarter" idx="15"/>
          </p:nvPr>
        </p:nvSpPr>
        <p:spPr>
          <a:xfrm>
            <a:off x="838200" y="1790700"/>
            <a:ext cx="21029613" cy="933450"/>
          </a:xfrm>
        </p:spPr>
        <p:txBody>
          <a:bodyPr>
            <a:noAutofit/>
          </a:bodyPr>
          <a:lstStyle>
            <a:lvl1pPr marL="0" indent="0">
              <a:buFont typeface="Arial" panose="020B0604020202020204" pitchFamily="34" charset="0"/>
              <a:buNone/>
              <a:defRPr sz="4500">
                <a:solidFill>
                  <a:schemeClr val="bg1"/>
                </a:solidFill>
                <a:latin typeface="+mn-lt"/>
              </a:defRPr>
            </a:lvl1pPr>
            <a:lvl2pPr marL="0" indent="0">
              <a:buFont typeface="Arial" panose="020B0604020202020204" pitchFamily="34" charset="0"/>
              <a:buNone/>
              <a:defRPr sz="4500">
                <a:solidFill>
                  <a:schemeClr val="bg1"/>
                </a:solidFill>
                <a:latin typeface="+mn-lt"/>
              </a:defRPr>
            </a:lvl2pPr>
            <a:lvl3pPr marL="0" indent="0">
              <a:buFont typeface="Arial" panose="020B0604020202020204" pitchFamily="34" charset="0"/>
              <a:buNone/>
              <a:defRPr sz="4500">
                <a:solidFill>
                  <a:schemeClr val="bg1"/>
                </a:solidFill>
                <a:latin typeface="+mn-lt"/>
              </a:defRPr>
            </a:lvl3pPr>
            <a:lvl4pPr marL="0" indent="0">
              <a:buNone/>
              <a:defRPr sz="4500">
                <a:solidFill>
                  <a:schemeClr val="bg1"/>
                </a:solidFill>
                <a:latin typeface="+mn-lt"/>
              </a:defRPr>
            </a:lvl4pPr>
            <a:lvl5pPr marL="0" indent="0">
              <a:buNone/>
              <a:defRPr sz="4500">
                <a:solidFill>
                  <a:schemeClr val="bg1"/>
                </a:solidFill>
                <a:latin typeface="+mn-lt"/>
              </a:defRPr>
            </a:lvl5pPr>
          </a:lstStyle>
          <a:p>
            <a:pPr lvl="0"/>
            <a:r>
              <a:rPr lang="en-US"/>
              <a:t>Click to edit Master text styles</a:t>
            </a:r>
          </a:p>
        </p:txBody>
      </p:sp>
    </p:spTree>
    <p:extLst>
      <p:ext uri="{BB962C8B-B14F-4D97-AF65-F5344CB8AC3E}">
        <p14:creationId xmlns:p14="http://schemas.microsoft.com/office/powerpoint/2010/main" val="105947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ics Slide with Banner">
    <p:spTree>
      <p:nvGrpSpPr>
        <p:cNvPr id="1" name=""/>
        <p:cNvGrpSpPr/>
        <p:nvPr/>
      </p:nvGrpSpPr>
      <p:grpSpPr>
        <a:xfrm>
          <a:off x="0" y="0"/>
          <a:ext cx="0" cy="0"/>
          <a:chOff x="0" y="0"/>
          <a:chExt cx="0" cy="0"/>
        </a:xfrm>
      </p:grpSpPr>
      <p:sp>
        <p:nvSpPr>
          <p:cNvPr id="10" name="Rectangle 9"/>
          <p:cNvSpPr/>
          <p:nvPr userDrawn="1"/>
        </p:nvSpPr>
        <p:spPr>
          <a:xfrm>
            <a:off x="0" y="0"/>
            <a:ext cx="24382412"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24382413" cy="3102661"/>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4" y="12613022"/>
            <a:ext cx="24382198" cy="1115484"/>
          </a:xfrm>
          <a:prstGeom prst="rect">
            <a:avLst/>
          </a:prstGeom>
        </p:spPr>
      </p:pic>
      <p:sp>
        <p:nvSpPr>
          <p:cNvPr id="2" name="Title 1"/>
          <p:cNvSpPr>
            <a:spLocks noGrp="1"/>
          </p:cNvSpPr>
          <p:nvPr>
            <p:ph type="title"/>
          </p:nvPr>
        </p:nvSpPr>
        <p:spPr>
          <a:xfrm>
            <a:off x="838145" y="1047749"/>
            <a:ext cx="21029831" cy="742951"/>
          </a:xfrm>
        </p:spPr>
        <p:txBody>
          <a:bodyPr anchor="t" anchorCtr="0">
            <a:noAutofit/>
          </a:bodyPr>
          <a:lstStyle>
            <a:lvl1pPr>
              <a:defRPr>
                <a:solidFill>
                  <a:schemeClr val="bg2"/>
                </a:solidFill>
              </a:defRPr>
            </a:lvl1pPr>
          </a:lstStyle>
          <a:p>
            <a:r>
              <a:rPr lang="en-US"/>
              <a:t>Click to edit Master title style</a:t>
            </a:r>
            <a:endParaRPr lang="en-NZ"/>
          </a:p>
        </p:txBody>
      </p:sp>
      <p:sp>
        <p:nvSpPr>
          <p:cNvPr id="3" name="Date Placeholder 2"/>
          <p:cNvSpPr>
            <a:spLocks noGrp="1"/>
          </p:cNvSpPr>
          <p:nvPr>
            <p:ph type="dt" sz="half" idx="10"/>
          </p:nvPr>
        </p:nvSpPr>
        <p:spPr>
          <a:xfrm>
            <a:off x="3771255" y="13220699"/>
            <a:ext cx="5486043" cy="222252"/>
          </a:xfrm>
        </p:spPr>
        <p:txBody>
          <a:bodyPr/>
          <a:lstStyle>
            <a:lvl1pPr>
              <a:defRPr sz="1300">
                <a:solidFill>
                  <a:schemeClr val="bg1"/>
                </a:solidFill>
              </a:defRPr>
            </a:lvl1pPr>
          </a:lstStyle>
          <a:p>
            <a:fld id="{4BF1D339-5AAA-4DE7-84FC-F181947F70A7}" type="datetime3">
              <a:rPr lang="en-NZ" smtClean="0"/>
              <a:pPr/>
              <a:t>21 September 2023</a:t>
            </a:fld>
            <a:endParaRPr lang="en-NZ"/>
          </a:p>
        </p:txBody>
      </p:sp>
      <p:sp>
        <p:nvSpPr>
          <p:cNvPr id="4" name="Footer Placeholder 3"/>
          <p:cNvSpPr>
            <a:spLocks noGrp="1"/>
          </p:cNvSpPr>
          <p:nvPr>
            <p:ph type="ftr" sz="quarter" idx="11"/>
          </p:nvPr>
        </p:nvSpPr>
        <p:spPr>
          <a:xfrm>
            <a:off x="838145" y="13220699"/>
            <a:ext cx="3162355" cy="222252"/>
          </a:xfrm>
        </p:spPr>
        <p:txBody>
          <a:bodyPr/>
          <a:lstStyle>
            <a:lvl1pPr>
              <a:defRPr>
                <a:solidFill>
                  <a:schemeClr val="bg2"/>
                </a:solidFill>
              </a:defRPr>
            </a:lvl1pPr>
          </a:lstStyle>
          <a:p>
            <a:r>
              <a:rPr lang="en-NZ"/>
              <a:t>&gt;&gt; Wellington Airport - Presentation Title:</a:t>
            </a:r>
          </a:p>
        </p:txBody>
      </p:sp>
      <p:sp>
        <p:nvSpPr>
          <p:cNvPr id="5" name="Slide Number Placeholder 4"/>
          <p:cNvSpPr>
            <a:spLocks noGrp="1"/>
          </p:cNvSpPr>
          <p:nvPr>
            <p:ph type="sldNum" sz="quarter" idx="12"/>
          </p:nvPr>
        </p:nvSpPr>
        <p:spPr>
          <a:xfrm>
            <a:off x="18077329" y="13220699"/>
            <a:ext cx="5486043" cy="222252"/>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
        <p:nvSpPr>
          <p:cNvPr id="13" name="Text Placeholder 12"/>
          <p:cNvSpPr>
            <a:spLocks noGrp="1"/>
          </p:cNvSpPr>
          <p:nvPr>
            <p:ph type="body" sz="quarter" idx="15"/>
          </p:nvPr>
        </p:nvSpPr>
        <p:spPr>
          <a:xfrm>
            <a:off x="838200" y="1790700"/>
            <a:ext cx="21029613" cy="933450"/>
          </a:xfrm>
        </p:spPr>
        <p:txBody>
          <a:bodyPr>
            <a:noAutofit/>
          </a:bodyPr>
          <a:lstStyle>
            <a:lvl1pPr marL="0" indent="0">
              <a:buFont typeface="Arial" panose="020B0604020202020204" pitchFamily="34" charset="0"/>
              <a:buNone/>
              <a:defRPr sz="4500">
                <a:solidFill>
                  <a:schemeClr val="bg1"/>
                </a:solidFill>
                <a:latin typeface="+mn-lt"/>
              </a:defRPr>
            </a:lvl1pPr>
            <a:lvl2pPr marL="0" indent="0">
              <a:buFont typeface="Arial" panose="020B0604020202020204" pitchFamily="34" charset="0"/>
              <a:buNone/>
              <a:defRPr sz="4500">
                <a:solidFill>
                  <a:schemeClr val="bg1"/>
                </a:solidFill>
                <a:latin typeface="+mn-lt"/>
              </a:defRPr>
            </a:lvl2pPr>
            <a:lvl3pPr marL="0" indent="0">
              <a:buFont typeface="Arial" panose="020B0604020202020204" pitchFamily="34" charset="0"/>
              <a:buNone/>
              <a:defRPr sz="4500">
                <a:solidFill>
                  <a:schemeClr val="bg1"/>
                </a:solidFill>
                <a:latin typeface="+mn-lt"/>
              </a:defRPr>
            </a:lvl3pPr>
            <a:lvl4pPr marL="0" indent="0">
              <a:buNone/>
              <a:defRPr sz="4500">
                <a:solidFill>
                  <a:schemeClr val="bg1"/>
                </a:solidFill>
                <a:latin typeface="+mn-lt"/>
              </a:defRPr>
            </a:lvl4pPr>
            <a:lvl5pPr marL="0" indent="0">
              <a:buNone/>
              <a:defRPr sz="4500">
                <a:solidFill>
                  <a:schemeClr val="bg1"/>
                </a:solidFill>
                <a:latin typeface="+mn-lt"/>
              </a:defRPr>
            </a:lvl5pPr>
          </a:lstStyle>
          <a:p>
            <a:pPr lvl="0"/>
            <a:r>
              <a:rPr lang="en-US"/>
              <a:t>Click to edit Master text styles</a:t>
            </a:r>
          </a:p>
        </p:txBody>
      </p:sp>
    </p:spTree>
    <p:extLst>
      <p:ext uri="{BB962C8B-B14F-4D97-AF65-F5344CB8AC3E}">
        <p14:creationId xmlns:p14="http://schemas.microsoft.com/office/powerpoint/2010/main" val="4214381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C98CA-74F1-41CC-89B4-5D36EE5ABD27}"/>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6BB73FAD-F338-4108-B759-BBBD96626231}"/>
              </a:ext>
            </a:extLst>
          </p:cNvPr>
          <p:cNvSpPr>
            <a:spLocks noGrp="1"/>
          </p:cNvSpPr>
          <p:nvPr>
            <p:ph type="dt" sz="half" idx="10"/>
          </p:nvPr>
        </p:nvSpPr>
        <p:spPr/>
        <p:txBody>
          <a:bodyPr/>
          <a:lstStyle/>
          <a:p>
            <a:fld id="{7844184C-652D-4EB9-838D-57317662FCB6}" type="datetime3">
              <a:rPr lang="en-NZ" smtClean="0"/>
              <a:t>21 September 2023</a:t>
            </a:fld>
            <a:endParaRPr lang="en-NZ"/>
          </a:p>
        </p:txBody>
      </p:sp>
      <p:sp>
        <p:nvSpPr>
          <p:cNvPr id="4" name="Footer Placeholder 3">
            <a:extLst>
              <a:ext uri="{FF2B5EF4-FFF2-40B4-BE49-F238E27FC236}">
                <a16:creationId xmlns:a16="http://schemas.microsoft.com/office/drawing/2014/main" id="{EC1906B1-3CA8-4B6C-9FB4-2E27D7CDE7BE}"/>
              </a:ext>
            </a:extLst>
          </p:cNvPr>
          <p:cNvSpPr>
            <a:spLocks noGrp="1"/>
          </p:cNvSpPr>
          <p:nvPr>
            <p:ph type="ftr" sz="quarter" idx="11"/>
          </p:nvPr>
        </p:nvSpPr>
        <p:spPr/>
        <p:txBody>
          <a:bodyPr/>
          <a:lstStyle/>
          <a:p>
            <a:r>
              <a:rPr lang="en-NZ"/>
              <a:t>&gt;&gt; Wellington Airport - Presentation Title:</a:t>
            </a:r>
          </a:p>
        </p:txBody>
      </p:sp>
      <p:sp>
        <p:nvSpPr>
          <p:cNvPr id="5" name="Slide Number Placeholder 4">
            <a:extLst>
              <a:ext uri="{FF2B5EF4-FFF2-40B4-BE49-F238E27FC236}">
                <a16:creationId xmlns:a16="http://schemas.microsoft.com/office/drawing/2014/main" id="{26F61C17-D513-4C92-A04A-E464E9BF622F}"/>
              </a:ext>
            </a:extLst>
          </p:cNvPr>
          <p:cNvSpPr>
            <a:spLocks noGrp="1"/>
          </p:cNvSpPr>
          <p:nvPr>
            <p:ph type="sldNum" sz="quarter" idx="12"/>
          </p:nvPr>
        </p:nvSpPr>
        <p:spPr/>
        <p:txBody>
          <a:bodyPr/>
          <a:lstStyle/>
          <a:p>
            <a:fld id="{393A6F4B-F178-4890-8E43-854D3154C0F8}" type="slidenum">
              <a:rPr lang="en-NZ" smtClean="0"/>
              <a:pPr/>
              <a:t>‹#›</a:t>
            </a:fld>
            <a:endParaRPr lang="en-NZ"/>
          </a:p>
        </p:txBody>
      </p:sp>
    </p:spTree>
    <p:extLst>
      <p:ext uri="{BB962C8B-B14F-4D97-AF65-F5344CB8AC3E}">
        <p14:creationId xmlns:p14="http://schemas.microsoft.com/office/powerpoint/2010/main" val="753052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phics Slide">
    <p:spTree>
      <p:nvGrpSpPr>
        <p:cNvPr id="1" name=""/>
        <p:cNvGrpSpPr/>
        <p:nvPr/>
      </p:nvGrpSpPr>
      <p:grpSpPr>
        <a:xfrm>
          <a:off x="0" y="0"/>
          <a:ext cx="0" cy="0"/>
          <a:chOff x="0" y="0"/>
          <a:chExt cx="0" cy="0"/>
        </a:xfrm>
      </p:grpSpPr>
      <p:sp>
        <p:nvSpPr>
          <p:cNvPr id="10" name="Rectangle 9"/>
          <p:cNvSpPr/>
          <p:nvPr userDrawn="1"/>
        </p:nvSpPr>
        <p:spPr>
          <a:xfrm>
            <a:off x="0" y="0"/>
            <a:ext cx="24382412"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 y="12600516"/>
            <a:ext cx="24382199" cy="1115484"/>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4382412" cy="615654"/>
          </a:xfrm>
          <a:prstGeom prst="rect">
            <a:avLst/>
          </a:prstGeom>
        </p:spPr>
      </p:pic>
      <p:sp>
        <p:nvSpPr>
          <p:cNvPr id="2" name="Title 1"/>
          <p:cNvSpPr>
            <a:spLocks noGrp="1"/>
          </p:cNvSpPr>
          <p:nvPr>
            <p:ph type="title"/>
          </p:nvPr>
        </p:nvSpPr>
        <p:spPr>
          <a:xfrm>
            <a:off x="838145" y="1047749"/>
            <a:ext cx="21029831" cy="742951"/>
          </a:xfrm>
        </p:spPr>
        <p:txBody>
          <a:bodyPr anchor="t" anchorCtr="0">
            <a:noAutofit/>
          </a:bodyPr>
          <a:lstStyle>
            <a:lvl1pPr>
              <a:defRPr>
                <a:solidFill>
                  <a:schemeClr val="bg2"/>
                </a:solidFill>
              </a:defRPr>
            </a:lvl1pPr>
          </a:lstStyle>
          <a:p>
            <a:r>
              <a:rPr lang="en-US"/>
              <a:t>Click to edit Master title style</a:t>
            </a:r>
            <a:endParaRPr lang="en-NZ"/>
          </a:p>
        </p:txBody>
      </p:sp>
      <p:sp>
        <p:nvSpPr>
          <p:cNvPr id="3" name="Date Placeholder 2"/>
          <p:cNvSpPr>
            <a:spLocks noGrp="1"/>
          </p:cNvSpPr>
          <p:nvPr>
            <p:ph type="dt" sz="half" idx="10"/>
          </p:nvPr>
        </p:nvSpPr>
        <p:spPr>
          <a:xfrm>
            <a:off x="3771255" y="13220699"/>
            <a:ext cx="5486043" cy="222252"/>
          </a:xfrm>
        </p:spPr>
        <p:txBody>
          <a:bodyPr/>
          <a:lstStyle>
            <a:lvl1pPr>
              <a:defRPr sz="1300">
                <a:solidFill>
                  <a:schemeClr val="bg1"/>
                </a:solidFill>
              </a:defRPr>
            </a:lvl1pPr>
          </a:lstStyle>
          <a:p>
            <a:fld id="{4BF1D339-5AAA-4DE7-84FC-F181947F70A7}" type="datetime3">
              <a:rPr lang="en-NZ" smtClean="0"/>
              <a:pPr/>
              <a:t>21 September 2023</a:t>
            </a:fld>
            <a:endParaRPr lang="en-NZ"/>
          </a:p>
        </p:txBody>
      </p:sp>
      <p:sp>
        <p:nvSpPr>
          <p:cNvPr id="4" name="Footer Placeholder 3"/>
          <p:cNvSpPr>
            <a:spLocks noGrp="1"/>
          </p:cNvSpPr>
          <p:nvPr>
            <p:ph type="ftr" sz="quarter" idx="11"/>
          </p:nvPr>
        </p:nvSpPr>
        <p:spPr>
          <a:xfrm>
            <a:off x="838145" y="13220699"/>
            <a:ext cx="3162355" cy="222252"/>
          </a:xfrm>
        </p:spPr>
        <p:txBody>
          <a:bodyPr/>
          <a:lstStyle>
            <a:lvl1pPr>
              <a:defRPr>
                <a:solidFill>
                  <a:schemeClr val="bg2"/>
                </a:solidFill>
              </a:defRPr>
            </a:lvl1pPr>
          </a:lstStyle>
          <a:p>
            <a:r>
              <a:rPr lang="en-NZ"/>
              <a:t>&gt;&gt; Wellington Airport - Presentation Title:</a:t>
            </a:r>
          </a:p>
        </p:txBody>
      </p:sp>
      <p:sp>
        <p:nvSpPr>
          <p:cNvPr id="5" name="Slide Number Placeholder 4"/>
          <p:cNvSpPr>
            <a:spLocks noGrp="1"/>
          </p:cNvSpPr>
          <p:nvPr>
            <p:ph type="sldNum" sz="quarter" idx="12"/>
          </p:nvPr>
        </p:nvSpPr>
        <p:spPr>
          <a:xfrm>
            <a:off x="18077329" y="13220699"/>
            <a:ext cx="5486043" cy="222252"/>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
        <p:nvSpPr>
          <p:cNvPr id="13" name="Text Placeholder 12"/>
          <p:cNvSpPr>
            <a:spLocks noGrp="1"/>
          </p:cNvSpPr>
          <p:nvPr>
            <p:ph type="body" sz="quarter" idx="15"/>
          </p:nvPr>
        </p:nvSpPr>
        <p:spPr>
          <a:xfrm>
            <a:off x="838200" y="1790700"/>
            <a:ext cx="21029613" cy="933450"/>
          </a:xfrm>
        </p:spPr>
        <p:txBody>
          <a:bodyPr>
            <a:noAutofit/>
          </a:bodyPr>
          <a:lstStyle>
            <a:lvl1pPr marL="0" indent="0">
              <a:buFont typeface="Arial" panose="020B0604020202020204" pitchFamily="34" charset="0"/>
              <a:buNone/>
              <a:defRPr sz="4500">
                <a:solidFill>
                  <a:schemeClr val="bg1"/>
                </a:solidFill>
                <a:latin typeface="+mn-lt"/>
              </a:defRPr>
            </a:lvl1pPr>
            <a:lvl2pPr marL="0" indent="0">
              <a:buFont typeface="Arial" panose="020B0604020202020204" pitchFamily="34" charset="0"/>
              <a:buNone/>
              <a:defRPr sz="4500">
                <a:solidFill>
                  <a:schemeClr val="bg1"/>
                </a:solidFill>
                <a:latin typeface="+mn-lt"/>
              </a:defRPr>
            </a:lvl2pPr>
            <a:lvl3pPr marL="0" indent="0">
              <a:buFont typeface="Arial" panose="020B0604020202020204" pitchFamily="34" charset="0"/>
              <a:buNone/>
              <a:defRPr sz="4500">
                <a:solidFill>
                  <a:schemeClr val="bg1"/>
                </a:solidFill>
                <a:latin typeface="+mn-lt"/>
              </a:defRPr>
            </a:lvl3pPr>
            <a:lvl4pPr marL="0" indent="0">
              <a:buNone/>
              <a:defRPr sz="4500">
                <a:solidFill>
                  <a:schemeClr val="bg1"/>
                </a:solidFill>
                <a:latin typeface="+mn-lt"/>
              </a:defRPr>
            </a:lvl4pPr>
            <a:lvl5pPr marL="0" indent="0">
              <a:buNone/>
              <a:defRPr sz="4500">
                <a:solidFill>
                  <a:schemeClr val="bg1"/>
                </a:solidFill>
                <a:latin typeface="+mn-lt"/>
              </a:defRPr>
            </a:lvl5pPr>
          </a:lstStyle>
          <a:p>
            <a:pPr lvl="0"/>
            <a:r>
              <a:rPr lang="en-US"/>
              <a:t>Click to edit Master text styles</a:t>
            </a:r>
          </a:p>
        </p:txBody>
      </p:sp>
    </p:spTree>
    <p:extLst>
      <p:ext uri="{BB962C8B-B14F-4D97-AF65-F5344CB8AC3E}">
        <p14:creationId xmlns:p14="http://schemas.microsoft.com/office/powerpoint/2010/main" val="337864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ics Slide with Footnotes">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46"/>
            <a:ext cx="24382413" cy="13715105"/>
          </a:xfrm>
          <a:prstGeom prst="rect">
            <a:avLst/>
          </a:prstGeom>
        </p:spPr>
      </p:pic>
      <p:sp>
        <p:nvSpPr>
          <p:cNvPr id="2" name="Title 1"/>
          <p:cNvSpPr>
            <a:spLocks noGrp="1"/>
          </p:cNvSpPr>
          <p:nvPr>
            <p:ph type="title"/>
          </p:nvPr>
        </p:nvSpPr>
        <p:spPr>
          <a:xfrm>
            <a:off x="838145" y="1047749"/>
            <a:ext cx="21029831" cy="742951"/>
          </a:xfrm>
        </p:spPr>
        <p:txBody>
          <a:bodyPr anchor="t" anchorCtr="0">
            <a:noAutofit/>
          </a:bodyPr>
          <a:lstStyle>
            <a:lvl1pPr>
              <a:defRPr>
                <a:solidFill>
                  <a:schemeClr val="bg2"/>
                </a:solidFill>
              </a:defRPr>
            </a:lvl1pPr>
          </a:lstStyle>
          <a:p>
            <a:r>
              <a:rPr lang="en-US"/>
              <a:t>Click to edit Master title style</a:t>
            </a:r>
            <a:endParaRPr lang="en-NZ"/>
          </a:p>
        </p:txBody>
      </p:sp>
      <p:sp>
        <p:nvSpPr>
          <p:cNvPr id="3" name="Date Placeholder 2"/>
          <p:cNvSpPr>
            <a:spLocks noGrp="1"/>
          </p:cNvSpPr>
          <p:nvPr>
            <p:ph type="dt" sz="half" idx="10"/>
          </p:nvPr>
        </p:nvSpPr>
        <p:spPr>
          <a:xfrm>
            <a:off x="3771255" y="13220699"/>
            <a:ext cx="5486043" cy="222252"/>
          </a:xfrm>
        </p:spPr>
        <p:txBody>
          <a:bodyPr/>
          <a:lstStyle>
            <a:lvl1pPr>
              <a:defRPr sz="1300">
                <a:solidFill>
                  <a:schemeClr val="bg1"/>
                </a:solidFill>
              </a:defRPr>
            </a:lvl1pPr>
          </a:lstStyle>
          <a:p>
            <a:fld id="{4BF1D339-5AAA-4DE7-84FC-F181947F70A7}" type="datetime3">
              <a:rPr lang="en-NZ" smtClean="0"/>
              <a:pPr/>
              <a:t>21 September 2023</a:t>
            </a:fld>
            <a:endParaRPr lang="en-NZ"/>
          </a:p>
        </p:txBody>
      </p:sp>
      <p:sp>
        <p:nvSpPr>
          <p:cNvPr id="4" name="Footer Placeholder 3"/>
          <p:cNvSpPr>
            <a:spLocks noGrp="1"/>
          </p:cNvSpPr>
          <p:nvPr>
            <p:ph type="ftr" sz="quarter" idx="11"/>
          </p:nvPr>
        </p:nvSpPr>
        <p:spPr>
          <a:xfrm>
            <a:off x="838145" y="13220699"/>
            <a:ext cx="3162355" cy="222252"/>
          </a:xfrm>
        </p:spPr>
        <p:txBody>
          <a:bodyPr/>
          <a:lstStyle>
            <a:lvl1pPr>
              <a:defRPr>
                <a:solidFill>
                  <a:schemeClr val="bg2"/>
                </a:solidFill>
              </a:defRPr>
            </a:lvl1pPr>
          </a:lstStyle>
          <a:p>
            <a:r>
              <a:rPr lang="en-NZ"/>
              <a:t>&gt;&gt; Wellington Airport - Presentation Title:</a:t>
            </a:r>
          </a:p>
        </p:txBody>
      </p:sp>
      <p:sp>
        <p:nvSpPr>
          <p:cNvPr id="5" name="Slide Number Placeholder 4"/>
          <p:cNvSpPr>
            <a:spLocks noGrp="1"/>
          </p:cNvSpPr>
          <p:nvPr>
            <p:ph type="sldNum" sz="quarter" idx="12"/>
          </p:nvPr>
        </p:nvSpPr>
        <p:spPr>
          <a:xfrm>
            <a:off x="18077329" y="13220699"/>
            <a:ext cx="5486043" cy="222252"/>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
        <p:nvSpPr>
          <p:cNvPr id="13" name="Text Placeholder 12"/>
          <p:cNvSpPr>
            <a:spLocks noGrp="1"/>
          </p:cNvSpPr>
          <p:nvPr>
            <p:ph type="body" sz="quarter" idx="15"/>
          </p:nvPr>
        </p:nvSpPr>
        <p:spPr>
          <a:xfrm>
            <a:off x="838200" y="1790700"/>
            <a:ext cx="21029613" cy="933450"/>
          </a:xfrm>
        </p:spPr>
        <p:txBody>
          <a:bodyPr>
            <a:noAutofit/>
          </a:bodyPr>
          <a:lstStyle>
            <a:lvl1pPr marL="0" indent="0">
              <a:buFont typeface="Arial" panose="020B0604020202020204" pitchFamily="34" charset="0"/>
              <a:buNone/>
              <a:defRPr sz="4500">
                <a:solidFill>
                  <a:schemeClr val="bg1"/>
                </a:solidFill>
                <a:latin typeface="+mn-lt"/>
              </a:defRPr>
            </a:lvl1pPr>
            <a:lvl2pPr marL="0" indent="0">
              <a:buFont typeface="Arial" panose="020B0604020202020204" pitchFamily="34" charset="0"/>
              <a:buNone/>
              <a:defRPr sz="4500">
                <a:solidFill>
                  <a:schemeClr val="bg1"/>
                </a:solidFill>
                <a:latin typeface="+mn-lt"/>
              </a:defRPr>
            </a:lvl2pPr>
            <a:lvl3pPr marL="0" indent="0">
              <a:buFont typeface="Arial" panose="020B0604020202020204" pitchFamily="34" charset="0"/>
              <a:buNone/>
              <a:defRPr sz="4500">
                <a:solidFill>
                  <a:schemeClr val="bg1"/>
                </a:solidFill>
                <a:latin typeface="+mn-lt"/>
              </a:defRPr>
            </a:lvl3pPr>
            <a:lvl4pPr marL="0" indent="0">
              <a:buNone/>
              <a:defRPr sz="4500">
                <a:solidFill>
                  <a:schemeClr val="bg1"/>
                </a:solidFill>
                <a:latin typeface="+mn-lt"/>
              </a:defRPr>
            </a:lvl4pPr>
            <a:lvl5pPr marL="0" indent="0">
              <a:buNone/>
              <a:defRPr sz="4500">
                <a:solidFill>
                  <a:schemeClr val="bg1"/>
                </a:solidFill>
                <a:latin typeface="+mn-lt"/>
              </a:defRPr>
            </a:lvl5pPr>
          </a:lstStyle>
          <a:p>
            <a:pPr lvl="0"/>
            <a:r>
              <a:rPr lang="en-US"/>
              <a:t>Click to edit Master text styles</a:t>
            </a:r>
          </a:p>
        </p:txBody>
      </p:sp>
      <p:sp>
        <p:nvSpPr>
          <p:cNvPr id="12" name="Text Placeholder 11"/>
          <p:cNvSpPr>
            <a:spLocks noGrp="1"/>
          </p:cNvSpPr>
          <p:nvPr>
            <p:ph type="body" sz="quarter" idx="16"/>
          </p:nvPr>
        </p:nvSpPr>
        <p:spPr>
          <a:xfrm>
            <a:off x="838144" y="11334750"/>
            <a:ext cx="22269505" cy="1352550"/>
          </a:xfrm>
        </p:spPr>
        <p:txBody>
          <a:bodyPr numCol="2" spcCol="720000"/>
          <a:lstStyle>
            <a:lvl1pPr>
              <a:defRPr sz="2100">
                <a:solidFill>
                  <a:schemeClr val="bg2"/>
                </a:solidFill>
              </a:defRPr>
            </a:lvl1pPr>
            <a:lvl2pPr marL="171450" indent="-171450">
              <a:buFont typeface="+mj-lt"/>
              <a:buAutoNum type="arabicPeriod"/>
              <a:defRPr sz="1900">
                <a:solidFill>
                  <a:schemeClr val="tx1">
                    <a:lumMod val="50000"/>
                    <a:lumOff val="50000"/>
                  </a:schemeClr>
                </a:solidFill>
                <a:latin typeface="+mn-lt"/>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001641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Montag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3709" y="56731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3" name="Subtitle 2"/>
          <p:cNvSpPr>
            <a:spLocks noGrp="1"/>
          </p:cNvSpPr>
          <p:nvPr>
            <p:ph type="subTitle" idx="1"/>
          </p:nvPr>
        </p:nvSpPr>
        <p:spPr>
          <a:xfrm>
            <a:off x="813709" y="2200048"/>
            <a:ext cx="18286810" cy="2405751"/>
          </a:xfrm>
        </p:spPr>
        <p:txBody>
          <a:bodyPr>
            <a:normAutofit/>
          </a:bodyPr>
          <a:lstStyle>
            <a:lvl1pPr marL="0" indent="0" algn="l">
              <a:buNone/>
              <a:defRPr sz="4500">
                <a:solidFill>
                  <a:schemeClr val="tx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bg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bg2"/>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7220079" y="13206563"/>
            <a:ext cx="5486043" cy="261788"/>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Tree>
    <p:extLst>
      <p:ext uri="{BB962C8B-B14F-4D97-AF65-F5344CB8AC3E}">
        <p14:creationId xmlns:p14="http://schemas.microsoft.com/office/powerpoint/2010/main" val="3342288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Grid Slide">
    <p:spTree>
      <p:nvGrpSpPr>
        <p:cNvPr id="1" name=""/>
        <p:cNvGrpSpPr/>
        <p:nvPr/>
      </p:nvGrpSpPr>
      <p:grpSpPr>
        <a:xfrm>
          <a:off x="0" y="0"/>
          <a:ext cx="0" cy="0"/>
          <a:chOff x="0" y="0"/>
          <a:chExt cx="0" cy="0"/>
        </a:xfrm>
      </p:grpSpPr>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bg2"/>
                </a:solidFill>
              </a:defRPr>
            </a:lvl1pPr>
          </a:lstStyle>
          <a:p>
            <a:r>
              <a:rPr lang="en-US"/>
              <a:t>Click to edit Master title style</a:t>
            </a:r>
          </a:p>
        </p:txBody>
      </p:sp>
      <p:sp>
        <p:nvSpPr>
          <p:cNvPr id="3" name="Subtitle 2"/>
          <p:cNvSpPr>
            <a:spLocks noGrp="1"/>
          </p:cNvSpPr>
          <p:nvPr>
            <p:ph type="subTitle" idx="1"/>
          </p:nvPr>
        </p:nvSpPr>
        <p:spPr>
          <a:xfrm>
            <a:off x="813709" y="1685698"/>
            <a:ext cx="18286810" cy="2405751"/>
          </a:xfrm>
        </p:spPr>
        <p:txBody>
          <a:bodyPr>
            <a:normAutofit/>
          </a:bodyPr>
          <a:lstStyle>
            <a:lvl1pPr marL="0" indent="0" algn="l">
              <a:buNone/>
              <a:defRPr sz="4500">
                <a:solidFill>
                  <a:schemeClr val="bg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bg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bg2"/>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7220079" y="13206563"/>
            <a:ext cx="5486043" cy="261788"/>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Tree>
    <p:extLst>
      <p:ext uri="{BB962C8B-B14F-4D97-AF65-F5344CB8AC3E}">
        <p14:creationId xmlns:p14="http://schemas.microsoft.com/office/powerpoint/2010/main" val="2003300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Content 2 colum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46"/>
            <a:ext cx="24382413" cy="13715105"/>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bg2"/>
                </a:solidFill>
              </a:defRPr>
            </a:lvl1pPr>
          </a:lstStyle>
          <a:p>
            <a:r>
              <a:rPr lang="en-US"/>
              <a:t>Click to edit Master title style</a:t>
            </a:r>
          </a:p>
        </p:txBody>
      </p:sp>
      <p:sp>
        <p:nvSpPr>
          <p:cNvPr id="3" name="Subtitle 2"/>
          <p:cNvSpPr>
            <a:spLocks noGrp="1"/>
          </p:cNvSpPr>
          <p:nvPr>
            <p:ph type="subTitle" idx="1"/>
          </p:nvPr>
        </p:nvSpPr>
        <p:spPr>
          <a:xfrm>
            <a:off x="813709" y="1685699"/>
            <a:ext cx="18286810" cy="886052"/>
          </a:xfrm>
        </p:spPr>
        <p:txBody>
          <a:bodyPr>
            <a:normAutofit/>
          </a:bodyPr>
          <a:lstStyle>
            <a:lvl1pPr marL="0" indent="0" algn="l">
              <a:buNone/>
              <a:defRPr sz="4500">
                <a:solidFill>
                  <a:schemeClr val="bg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bg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bg2"/>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361950" indent="-361950">
              <a:buFont typeface="Arial" panose="020B0604020202020204" pitchFamily="34" charset="0"/>
              <a:buChar char="•"/>
              <a:defRPr sz="4500">
                <a:solidFill>
                  <a:schemeClr val="bg2"/>
                </a:solidFill>
                <a:latin typeface="+mj-lt"/>
              </a:defRPr>
            </a:lvl1pPr>
            <a:lvl2pPr marL="361950" indent="0">
              <a:spcBef>
                <a:spcPts val="1800"/>
              </a:spcBef>
              <a:defRPr sz="2700">
                <a:solidFill>
                  <a:schemeClr val="bg1"/>
                </a:solidFill>
                <a:latin typeface="Roboto Condensed" pitchFamily="2" charset="0"/>
                <a:ea typeface="Roboto Condensed" pitchFamily="2" charset="0"/>
              </a:defRPr>
            </a:lvl2pPr>
            <a:lvl3pPr>
              <a:defRPr sz="4500">
                <a:solidFill>
                  <a:schemeClr val="bg2"/>
                </a:solidFill>
                <a:latin typeface="+mj-lt"/>
              </a:defRPr>
            </a:lvl3pPr>
            <a:lvl4pPr>
              <a:defRPr sz="4500">
                <a:solidFill>
                  <a:schemeClr val="bg2"/>
                </a:solidFill>
                <a:latin typeface="+mj-lt"/>
              </a:defRPr>
            </a:lvl4pPr>
            <a:lvl5pPr>
              <a:defRPr sz="4500">
                <a:solidFill>
                  <a:schemeClr val="bg2"/>
                </a:solidFill>
                <a:latin typeface="+mj-lt"/>
              </a:defRPr>
            </a:lvl5pPr>
          </a:lstStyle>
          <a:p>
            <a:pPr lvl="0"/>
            <a:r>
              <a:rPr lang="en-US"/>
              <a:t>Click to edit Master text styles</a:t>
            </a:r>
          </a:p>
          <a:p>
            <a:pPr lvl="1"/>
            <a:r>
              <a:rPr lang="en-US"/>
              <a:t>Second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361950" indent="-361950">
              <a:buFont typeface="Arial" panose="020B0604020202020204" pitchFamily="34" charset="0"/>
              <a:buChar char="•"/>
              <a:defRPr sz="4500">
                <a:solidFill>
                  <a:schemeClr val="bg1"/>
                </a:solidFill>
                <a:latin typeface="+mj-lt"/>
              </a:defRPr>
            </a:lvl1pPr>
            <a:lvl2pPr marL="361950" indent="0">
              <a:spcBef>
                <a:spcPts val="1800"/>
              </a:spcBef>
              <a:defRPr sz="2700">
                <a:solidFill>
                  <a:schemeClr val="bg1"/>
                </a:solidFill>
                <a:latin typeface="Roboto Condensed" pitchFamily="2" charset="0"/>
                <a:ea typeface="Roboto Condensed" pitchFamily="2" charset="0"/>
              </a:defRPr>
            </a:lvl2pPr>
            <a:lvl3pPr>
              <a:defRPr sz="4500">
                <a:solidFill>
                  <a:schemeClr val="bg2"/>
                </a:solidFill>
                <a:latin typeface="+mj-lt"/>
              </a:defRPr>
            </a:lvl3pPr>
            <a:lvl4pPr>
              <a:defRPr sz="4500">
                <a:solidFill>
                  <a:schemeClr val="bg2"/>
                </a:solidFill>
                <a:latin typeface="+mj-lt"/>
              </a:defRPr>
            </a:lvl4pPr>
            <a:lvl5pPr>
              <a:defRPr sz="4500">
                <a:solidFill>
                  <a:schemeClr val="bg2"/>
                </a:solidFill>
                <a:latin typeface="+mj-lt"/>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7912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46"/>
            <a:ext cx="24382413" cy="13715105"/>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bg2"/>
                </a:solidFill>
              </a:defRPr>
            </a:lvl1pPr>
          </a:lstStyle>
          <a:p>
            <a:r>
              <a:rPr lang="en-US"/>
              <a:t>Click to edit Master title style</a:t>
            </a:r>
          </a:p>
        </p:txBody>
      </p:sp>
      <p:sp>
        <p:nvSpPr>
          <p:cNvPr id="3" name="Subtitle 2"/>
          <p:cNvSpPr>
            <a:spLocks noGrp="1"/>
          </p:cNvSpPr>
          <p:nvPr>
            <p:ph type="subTitle" idx="1"/>
          </p:nvPr>
        </p:nvSpPr>
        <p:spPr>
          <a:xfrm>
            <a:off x="813709" y="1685699"/>
            <a:ext cx="18286810" cy="886052"/>
          </a:xfrm>
        </p:spPr>
        <p:txBody>
          <a:bodyPr>
            <a:normAutofit/>
          </a:bodyPr>
          <a:lstStyle>
            <a:lvl1pPr marL="0" indent="0" algn="l">
              <a:buNone/>
              <a:defRPr sz="4500">
                <a:solidFill>
                  <a:schemeClr val="bg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bg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bg2"/>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bg2"/>
                </a:solidFill>
                <a:latin typeface="+mj-lt"/>
              </a:defRPr>
            </a:lvl1pPr>
            <a:lvl2pPr marL="0" indent="0">
              <a:spcBef>
                <a:spcPts val="1200"/>
              </a:spcBef>
              <a:defRPr sz="2700">
                <a:solidFill>
                  <a:schemeClr val="bg1"/>
                </a:solidFill>
                <a:latin typeface="+mj-lt"/>
                <a:ea typeface="Roboto Condensed" pitchFamily="2" charset="0"/>
              </a:defRPr>
            </a:lvl2pPr>
            <a:lvl3pPr>
              <a:spcBef>
                <a:spcPts val="1200"/>
              </a:spcBef>
              <a:defRPr sz="2700" baseline="0">
                <a:solidFill>
                  <a:schemeClr val="bg1"/>
                </a:solidFill>
                <a:latin typeface="Roboto Condensed" pitchFamily="2" charset="0"/>
                <a:ea typeface="Roboto Condensed" pitchFamily="2" charset="0"/>
              </a:defRPr>
            </a:lvl3pPr>
            <a:lvl4pPr>
              <a:spcBef>
                <a:spcPts val="1200"/>
              </a:spcBef>
              <a:defRPr sz="2700">
                <a:solidFill>
                  <a:schemeClr val="bg1"/>
                </a:solidFill>
                <a:latin typeface="Roboto Condensed" pitchFamily="2" charset="0"/>
                <a:ea typeface="Roboto Condensed" pitchFamily="2" charset="0"/>
              </a:defRPr>
            </a:lvl4pPr>
            <a:lvl5pPr>
              <a:spcBef>
                <a:spcPts val="1200"/>
              </a:spcBef>
              <a:defRPr sz="2700" baseline="0">
                <a:solidFill>
                  <a:schemeClr val="bg1"/>
                </a:solidFill>
                <a:latin typeface="Roboto Condensed" pitchFamily="2" charset="0"/>
                <a:ea typeface="Roboto Condensed" pitchFamily="2" charset="0"/>
              </a:defRPr>
            </a:lvl5pPr>
            <a:lvl6pPr>
              <a:spcBef>
                <a:spcPts val="1200"/>
              </a:spcBef>
              <a:defRPr>
                <a:solidFill>
                  <a:schemeClr val="bg1"/>
                </a:solidFill>
              </a:defRPr>
            </a:lvl6pPr>
            <a:lvl7pPr marL="1085850" indent="-361950">
              <a:spcBef>
                <a:spcPts val="1200"/>
              </a:spcBef>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bg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bg1"/>
                </a:solidFill>
                <a:latin typeface="Roboto Condensed" pitchFamily="2" charset="0"/>
                <a:ea typeface="Roboto Condensed" pitchFamily="2" charset="0"/>
              </a:defRPr>
            </a:lvl2pPr>
            <a:lvl3pPr marL="449263" indent="-449263">
              <a:spcBef>
                <a:spcPts val="1800"/>
              </a:spcBef>
              <a:buClr>
                <a:schemeClr val="bg1"/>
              </a:buClr>
              <a:buSzPct val="120000"/>
              <a:buFont typeface="Roboto Condensed" pitchFamily="2" charset="0"/>
              <a:buChar char="»"/>
              <a:defRPr sz="2700">
                <a:solidFill>
                  <a:schemeClr val="bg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bg1"/>
                </a:solidFill>
                <a:latin typeface="Roboto Condensed" pitchFamily="2" charset="0"/>
                <a:ea typeface="Roboto Condensed" pitchFamily="2" charset="0"/>
              </a:defRPr>
            </a:lvl4pPr>
            <a:lvl5pPr marL="449263" indent="-449263">
              <a:spcBef>
                <a:spcPts val="1800"/>
              </a:spcBef>
              <a:defRPr sz="2700">
                <a:solidFill>
                  <a:schemeClr val="bg1"/>
                </a:solidFill>
                <a:latin typeface="Roboto Condensed" pitchFamily="2" charset="0"/>
                <a:ea typeface="Roboto Condensed" pitchFamily="2" charset="0"/>
              </a:defRPr>
            </a:lvl5pPr>
            <a:lvl6pPr marL="808038" indent="-358775">
              <a:spcBef>
                <a:spcPts val="1800"/>
              </a:spcBef>
              <a:defRPr sz="2700">
                <a:solidFill>
                  <a:schemeClr val="bg1"/>
                </a:solidFill>
              </a:defRPr>
            </a:lvl6pPr>
            <a:lvl7pPr>
              <a:spcBef>
                <a:spcPts val="1800"/>
              </a:spcBef>
              <a:defRPr>
                <a:solidFill>
                  <a:schemeClr val="bg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596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8" cy="13715105"/>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bg2"/>
                </a:solidFill>
              </a:defRPr>
            </a:lvl1pPr>
          </a:lstStyle>
          <a:p>
            <a:r>
              <a:rPr lang="en-US"/>
              <a:t>Click to edit Master 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bg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bg2"/>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bg2"/>
                </a:solidFill>
                <a:latin typeface="+mj-lt"/>
              </a:defRPr>
            </a:lvl1pPr>
            <a:lvl2pPr marL="0" indent="0">
              <a:spcBef>
                <a:spcPts val="1200"/>
              </a:spcBef>
              <a:defRPr sz="2700">
                <a:solidFill>
                  <a:schemeClr val="bg1"/>
                </a:solidFill>
                <a:latin typeface="+mj-lt"/>
                <a:ea typeface="Roboto Condensed" pitchFamily="2" charset="0"/>
              </a:defRPr>
            </a:lvl2pPr>
            <a:lvl3pPr>
              <a:spcBef>
                <a:spcPts val="1200"/>
              </a:spcBef>
              <a:defRPr sz="2700" baseline="0">
                <a:solidFill>
                  <a:schemeClr val="bg1"/>
                </a:solidFill>
                <a:latin typeface="Roboto Condensed" pitchFamily="2" charset="0"/>
                <a:ea typeface="Roboto Condensed" pitchFamily="2" charset="0"/>
              </a:defRPr>
            </a:lvl3pPr>
            <a:lvl4pPr>
              <a:spcBef>
                <a:spcPts val="1200"/>
              </a:spcBef>
              <a:defRPr sz="2700">
                <a:solidFill>
                  <a:schemeClr val="bg1"/>
                </a:solidFill>
                <a:latin typeface="Roboto Condensed" pitchFamily="2" charset="0"/>
                <a:ea typeface="Roboto Condensed" pitchFamily="2" charset="0"/>
              </a:defRPr>
            </a:lvl4pPr>
            <a:lvl5pPr>
              <a:spcBef>
                <a:spcPts val="1200"/>
              </a:spcBef>
              <a:defRPr sz="2700" baseline="0">
                <a:solidFill>
                  <a:schemeClr val="bg1"/>
                </a:solidFill>
                <a:latin typeface="Roboto Condensed" pitchFamily="2" charset="0"/>
                <a:ea typeface="Roboto Condensed" pitchFamily="2" charset="0"/>
              </a:defRPr>
            </a:lvl5pPr>
            <a:lvl6pPr>
              <a:spcBef>
                <a:spcPts val="1200"/>
              </a:spcBef>
              <a:defRPr>
                <a:solidFill>
                  <a:schemeClr val="bg1"/>
                </a:solidFill>
              </a:defRPr>
            </a:lvl6pPr>
            <a:lvl7pPr marL="1085850" indent="-361950">
              <a:spcBef>
                <a:spcPts val="1200"/>
              </a:spcBef>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bg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bg1"/>
                </a:solidFill>
                <a:latin typeface="Roboto Condensed" pitchFamily="2" charset="0"/>
                <a:ea typeface="Roboto Condensed" pitchFamily="2" charset="0"/>
              </a:defRPr>
            </a:lvl2pPr>
            <a:lvl3pPr marL="449263" indent="-449263">
              <a:spcBef>
                <a:spcPts val="1800"/>
              </a:spcBef>
              <a:buClr>
                <a:schemeClr val="bg1"/>
              </a:buClr>
              <a:buSzPct val="120000"/>
              <a:buFont typeface="Roboto Condensed" pitchFamily="2" charset="0"/>
              <a:buChar char="»"/>
              <a:defRPr sz="2700">
                <a:solidFill>
                  <a:schemeClr val="bg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bg1"/>
                </a:solidFill>
                <a:latin typeface="Roboto Condensed" pitchFamily="2" charset="0"/>
                <a:ea typeface="Roboto Condensed" pitchFamily="2" charset="0"/>
              </a:defRPr>
            </a:lvl4pPr>
            <a:lvl5pPr marL="449263" indent="-449263">
              <a:spcBef>
                <a:spcPts val="1800"/>
              </a:spcBef>
              <a:defRPr sz="2700">
                <a:solidFill>
                  <a:schemeClr val="bg1"/>
                </a:solidFill>
                <a:latin typeface="Roboto Condensed" pitchFamily="2" charset="0"/>
                <a:ea typeface="Roboto Condensed" pitchFamily="2" charset="0"/>
              </a:defRPr>
            </a:lvl5pPr>
            <a:lvl6pPr marL="808038" indent="-358775">
              <a:spcBef>
                <a:spcPts val="1800"/>
              </a:spcBef>
              <a:defRPr sz="2700">
                <a:solidFill>
                  <a:schemeClr val="bg1"/>
                </a:solidFill>
              </a:defRPr>
            </a:lvl6pPr>
            <a:lvl7pPr>
              <a:spcBef>
                <a:spcPts val="1800"/>
              </a:spcBef>
              <a:defRPr>
                <a:solidFill>
                  <a:schemeClr val="bg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0251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ark Content Custom Bullets">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46"/>
            <a:ext cx="24383211" cy="13715554"/>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3" name="Subtitle 2"/>
          <p:cNvSpPr>
            <a:spLocks noGrp="1"/>
          </p:cNvSpPr>
          <p:nvPr>
            <p:ph type="subTitle" idx="1"/>
          </p:nvPr>
        </p:nvSpPr>
        <p:spPr>
          <a:xfrm>
            <a:off x="813709" y="1685699"/>
            <a:ext cx="18286810" cy="886052"/>
          </a:xfrm>
        </p:spPr>
        <p:txBody>
          <a:bodyPr>
            <a:normAutofit/>
          </a:bodyPr>
          <a:lstStyle>
            <a:lvl1pPr marL="0" indent="0" algn="l">
              <a:buNone/>
              <a:defRPr sz="4500">
                <a:solidFill>
                  <a:schemeClr val="tx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bg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bg2"/>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bg2"/>
                </a:solidFill>
                <a:latin typeface="+mj-lt"/>
              </a:defRPr>
            </a:lvl1pPr>
            <a:lvl2pPr marL="0" indent="0">
              <a:spcBef>
                <a:spcPts val="1200"/>
              </a:spcBef>
              <a:defRPr sz="2700">
                <a:solidFill>
                  <a:schemeClr val="bg1"/>
                </a:solidFill>
                <a:latin typeface="+mj-lt"/>
                <a:ea typeface="Roboto Condensed" pitchFamily="2" charset="0"/>
              </a:defRPr>
            </a:lvl2pPr>
            <a:lvl3pPr>
              <a:spcBef>
                <a:spcPts val="1200"/>
              </a:spcBef>
              <a:defRPr sz="2700" baseline="0">
                <a:solidFill>
                  <a:schemeClr val="bg1"/>
                </a:solidFill>
                <a:latin typeface="Roboto Condensed" pitchFamily="2" charset="0"/>
                <a:ea typeface="Roboto Condensed" pitchFamily="2" charset="0"/>
              </a:defRPr>
            </a:lvl3pPr>
            <a:lvl4pPr>
              <a:spcBef>
                <a:spcPts val="1200"/>
              </a:spcBef>
              <a:defRPr sz="2700">
                <a:solidFill>
                  <a:schemeClr val="bg1"/>
                </a:solidFill>
                <a:latin typeface="Roboto Condensed" pitchFamily="2" charset="0"/>
                <a:ea typeface="Roboto Condensed" pitchFamily="2" charset="0"/>
              </a:defRPr>
            </a:lvl4pPr>
            <a:lvl5pPr>
              <a:spcBef>
                <a:spcPts val="1200"/>
              </a:spcBef>
              <a:defRPr sz="2700" baseline="0">
                <a:solidFill>
                  <a:schemeClr val="bg1"/>
                </a:solidFill>
                <a:latin typeface="Roboto Condensed" pitchFamily="2" charset="0"/>
                <a:ea typeface="Roboto Condensed" pitchFamily="2" charset="0"/>
              </a:defRPr>
            </a:lvl5pPr>
            <a:lvl6pPr>
              <a:spcBef>
                <a:spcPts val="1200"/>
              </a:spcBef>
              <a:defRPr>
                <a:solidFill>
                  <a:schemeClr val="bg1"/>
                </a:solidFill>
              </a:defRPr>
            </a:lvl6pPr>
            <a:lvl7pPr marL="1085850" indent="-361950">
              <a:spcBef>
                <a:spcPts val="1200"/>
              </a:spcBef>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bg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bg1"/>
                </a:solidFill>
                <a:latin typeface="Roboto Condensed" pitchFamily="2" charset="0"/>
                <a:ea typeface="Roboto Condensed" pitchFamily="2" charset="0"/>
              </a:defRPr>
            </a:lvl2pPr>
            <a:lvl3pPr marL="449263" indent="-449263">
              <a:spcBef>
                <a:spcPts val="1800"/>
              </a:spcBef>
              <a:buClr>
                <a:schemeClr val="bg1"/>
              </a:buClr>
              <a:buSzPct val="120000"/>
              <a:buFont typeface="Roboto Condensed" pitchFamily="2" charset="0"/>
              <a:buChar char="»"/>
              <a:defRPr sz="2700">
                <a:solidFill>
                  <a:schemeClr val="bg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bg1"/>
                </a:solidFill>
                <a:latin typeface="Roboto Condensed" pitchFamily="2" charset="0"/>
                <a:ea typeface="Roboto Condensed" pitchFamily="2" charset="0"/>
              </a:defRPr>
            </a:lvl4pPr>
            <a:lvl5pPr marL="449263" indent="-449263">
              <a:spcBef>
                <a:spcPts val="1800"/>
              </a:spcBef>
              <a:defRPr sz="2700">
                <a:solidFill>
                  <a:schemeClr val="bg1"/>
                </a:solidFill>
                <a:latin typeface="Roboto Condensed" pitchFamily="2" charset="0"/>
                <a:ea typeface="Roboto Condensed" pitchFamily="2" charset="0"/>
              </a:defRPr>
            </a:lvl5pPr>
            <a:lvl6pPr marL="808038" indent="-358775">
              <a:spcBef>
                <a:spcPts val="1800"/>
              </a:spcBef>
              <a:defRPr sz="2700">
                <a:solidFill>
                  <a:schemeClr val="bg1"/>
                </a:solidFill>
              </a:defRPr>
            </a:lvl6pPr>
            <a:lvl7pPr>
              <a:spcBef>
                <a:spcPts val="1800"/>
              </a:spcBef>
              <a:defRPr>
                <a:solidFill>
                  <a:schemeClr val="bg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8310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8" cy="13715104"/>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bg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bg2"/>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bg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bg2"/>
                </a:solidFill>
                <a:latin typeface="+mj-lt"/>
              </a:defRPr>
            </a:lvl1pPr>
            <a:lvl2pPr marL="0" indent="0">
              <a:spcBef>
                <a:spcPts val="1200"/>
              </a:spcBef>
              <a:defRPr sz="2700">
                <a:solidFill>
                  <a:schemeClr val="bg1"/>
                </a:solidFill>
                <a:latin typeface="+mj-lt"/>
                <a:ea typeface="Roboto Condensed" pitchFamily="2" charset="0"/>
              </a:defRPr>
            </a:lvl2pPr>
            <a:lvl3pPr>
              <a:spcBef>
                <a:spcPts val="1200"/>
              </a:spcBef>
              <a:defRPr sz="2700" baseline="0">
                <a:solidFill>
                  <a:schemeClr val="bg1"/>
                </a:solidFill>
                <a:latin typeface="Roboto Condensed" pitchFamily="2" charset="0"/>
                <a:ea typeface="Roboto Condensed" pitchFamily="2" charset="0"/>
              </a:defRPr>
            </a:lvl3pPr>
            <a:lvl4pPr>
              <a:spcBef>
                <a:spcPts val="1200"/>
              </a:spcBef>
              <a:defRPr sz="2700">
                <a:solidFill>
                  <a:schemeClr val="bg1"/>
                </a:solidFill>
                <a:latin typeface="Roboto Condensed" pitchFamily="2" charset="0"/>
                <a:ea typeface="Roboto Condensed" pitchFamily="2" charset="0"/>
              </a:defRPr>
            </a:lvl4pPr>
            <a:lvl5pPr>
              <a:spcBef>
                <a:spcPts val="1200"/>
              </a:spcBef>
              <a:defRPr sz="2700" baseline="0">
                <a:solidFill>
                  <a:schemeClr val="bg1"/>
                </a:solidFill>
                <a:latin typeface="Roboto Condensed" pitchFamily="2" charset="0"/>
                <a:ea typeface="Roboto Condensed" pitchFamily="2" charset="0"/>
              </a:defRPr>
            </a:lvl5pPr>
            <a:lvl6pPr>
              <a:spcBef>
                <a:spcPts val="1200"/>
              </a:spcBef>
              <a:defRPr>
                <a:solidFill>
                  <a:schemeClr val="bg1"/>
                </a:solidFill>
              </a:defRPr>
            </a:lvl6pPr>
            <a:lvl7pPr marL="1085850" indent="-361950">
              <a:spcBef>
                <a:spcPts val="1200"/>
              </a:spcBef>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bg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bg1"/>
                </a:solidFill>
                <a:latin typeface="Roboto Condensed" pitchFamily="2" charset="0"/>
                <a:ea typeface="Roboto Condensed" pitchFamily="2" charset="0"/>
              </a:defRPr>
            </a:lvl2pPr>
            <a:lvl3pPr marL="449263" indent="-449263">
              <a:spcBef>
                <a:spcPts val="1800"/>
              </a:spcBef>
              <a:buClr>
                <a:schemeClr val="bg1"/>
              </a:buClr>
              <a:buSzPct val="120000"/>
              <a:buFont typeface="Roboto Condensed" pitchFamily="2" charset="0"/>
              <a:buChar char="»"/>
              <a:defRPr sz="2700">
                <a:solidFill>
                  <a:schemeClr val="bg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bg1"/>
                </a:solidFill>
                <a:latin typeface="Roboto Condensed" pitchFamily="2" charset="0"/>
                <a:ea typeface="Roboto Condensed" pitchFamily="2" charset="0"/>
              </a:defRPr>
            </a:lvl4pPr>
            <a:lvl5pPr marL="449263" indent="-449263">
              <a:spcBef>
                <a:spcPts val="1800"/>
              </a:spcBef>
              <a:defRPr sz="2700">
                <a:solidFill>
                  <a:schemeClr val="bg1"/>
                </a:solidFill>
                <a:latin typeface="Roboto Condensed" pitchFamily="2" charset="0"/>
                <a:ea typeface="Roboto Condensed" pitchFamily="2" charset="0"/>
              </a:defRPr>
            </a:lvl5pPr>
            <a:lvl6pPr marL="808038" indent="-358775">
              <a:spcBef>
                <a:spcPts val="1800"/>
              </a:spcBef>
              <a:defRPr sz="2700">
                <a:solidFill>
                  <a:schemeClr val="bg1"/>
                </a:solidFill>
              </a:defRPr>
            </a:lvl6pPr>
            <a:lvl7pPr>
              <a:spcBef>
                <a:spcPts val="1800"/>
              </a:spcBef>
              <a:defRPr>
                <a:solidFill>
                  <a:schemeClr val="bg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9229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8" cy="13715105"/>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bg2"/>
                </a:solidFill>
              </a:defRPr>
            </a:lvl1pPr>
          </a:lstStyle>
          <a:p>
            <a:r>
              <a:rPr lang="en-US"/>
              <a:t>Click to edit Master title style</a:t>
            </a:r>
          </a:p>
        </p:txBody>
      </p:sp>
      <p:sp>
        <p:nvSpPr>
          <p:cNvPr id="3" name="Subtitle 2"/>
          <p:cNvSpPr>
            <a:spLocks noGrp="1"/>
          </p:cNvSpPr>
          <p:nvPr>
            <p:ph type="subTitle" idx="1"/>
          </p:nvPr>
        </p:nvSpPr>
        <p:spPr>
          <a:xfrm>
            <a:off x="813709" y="1685699"/>
            <a:ext cx="18286810" cy="886052"/>
          </a:xfrm>
        </p:spPr>
        <p:txBody>
          <a:bodyPr>
            <a:normAutofit/>
          </a:bodyPr>
          <a:lstStyle>
            <a:lvl1pPr marL="0" indent="0" algn="l">
              <a:buNone/>
              <a:defRPr sz="4500">
                <a:solidFill>
                  <a:schemeClr val="bg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9786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8" cy="13715104"/>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bg2"/>
                </a:solidFill>
              </a:defRPr>
            </a:lvl1pPr>
          </a:lstStyle>
          <a:p>
            <a:r>
              <a:rPr lang="en-US"/>
              <a:t>Click to edit Master 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09555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7" cy="13715104"/>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bg2"/>
                </a:solidFill>
              </a:defRPr>
            </a:lvl1pPr>
          </a:lstStyle>
          <a:p>
            <a:r>
              <a:rPr lang="en-US"/>
              <a:t>Click to edit Master 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37954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8" cy="13715104"/>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3" name="Subtitle 2"/>
          <p:cNvSpPr>
            <a:spLocks noGrp="1"/>
          </p:cNvSpPr>
          <p:nvPr>
            <p:ph type="subTitle" idx="1"/>
          </p:nvPr>
        </p:nvSpPr>
        <p:spPr>
          <a:xfrm>
            <a:off x="813709" y="1685699"/>
            <a:ext cx="18286810" cy="886052"/>
          </a:xfrm>
        </p:spPr>
        <p:txBody>
          <a:bodyPr>
            <a:normAutofit/>
          </a:bodyPr>
          <a:lstStyle>
            <a:lvl1pPr marL="0" indent="0" algn="l">
              <a:buNone/>
              <a:defRPr sz="4500">
                <a:solidFill>
                  <a:schemeClr val="tx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0636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7" cy="13715104"/>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78887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7" cy="13715103"/>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86117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7" cy="13715104"/>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3" name="Subtitle 2"/>
          <p:cNvSpPr>
            <a:spLocks noGrp="1"/>
          </p:cNvSpPr>
          <p:nvPr>
            <p:ph type="subTitle" idx="1"/>
          </p:nvPr>
        </p:nvSpPr>
        <p:spPr>
          <a:xfrm>
            <a:off x="813709" y="1685699"/>
            <a:ext cx="18286810" cy="886052"/>
          </a:xfrm>
        </p:spPr>
        <p:txBody>
          <a:bodyPr>
            <a:normAutofit/>
          </a:bodyPr>
          <a:lstStyle>
            <a:lvl1pPr marL="0" indent="0" algn="l">
              <a:buNone/>
              <a:defRPr sz="4500">
                <a:solidFill>
                  <a:schemeClr val="tx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8497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7" cy="13715103"/>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01221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446"/>
            <a:ext cx="24382405" cy="13715103"/>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3129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Dark Content Custom Bullet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46"/>
            <a:ext cx="24382407" cy="13715103"/>
          </a:xfrm>
          <a:prstGeom prst="rect">
            <a:avLst/>
          </a:prstGeom>
        </p:spPr>
      </p:pic>
      <p:sp>
        <p:nvSpPr>
          <p:cNvPr id="2" name="Title 1"/>
          <p:cNvSpPr>
            <a:spLocks noGrp="1"/>
          </p:cNvSpPr>
          <p:nvPr>
            <p:ph type="ctrTitle"/>
          </p:nvPr>
        </p:nvSpPr>
        <p:spPr>
          <a:xfrm>
            <a:off x="813709" y="52969"/>
            <a:ext cx="18286810" cy="1632729"/>
          </a:xfrm>
        </p:spPr>
        <p:txBody>
          <a:bodyPr anchor="b">
            <a:normAutofit/>
          </a:bodyPr>
          <a:lstStyle>
            <a:lvl1pPr algn="l">
              <a:defRPr sz="4500">
                <a:solidFill>
                  <a:schemeClr val="tx1"/>
                </a:solidFill>
              </a:defRPr>
            </a:lvl1pPr>
          </a:lstStyle>
          <a:p>
            <a:r>
              <a:rPr lang="en-US"/>
              <a:t>Click to edit Master title style</a:t>
            </a:r>
          </a:p>
        </p:txBody>
      </p:sp>
      <p:sp>
        <p:nvSpPr>
          <p:cNvPr id="3" name="Subtitle 2"/>
          <p:cNvSpPr>
            <a:spLocks noGrp="1"/>
          </p:cNvSpPr>
          <p:nvPr>
            <p:ph type="subTitle" idx="1"/>
          </p:nvPr>
        </p:nvSpPr>
        <p:spPr>
          <a:xfrm>
            <a:off x="813709" y="1685699"/>
            <a:ext cx="18286810" cy="886052"/>
          </a:xfrm>
        </p:spPr>
        <p:txBody>
          <a:bodyPr>
            <a:normAutofit/>
          </a:bodyPr>
          <a:lstStyle>
            <a:lvl1pPr marL="0" indent="0" algn="l">
              <a:buNone/>
              <a:defRPr sz="4500">
                <a:solidFill>
                  <a:schemeClr val="tx1"/>
                </a:solidFill>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a:xfrm>
            <a:off x="3761117" y="13206563"/>
            <a:ext cx="5486043" cy="261788"/>
          </a:xfrm>
        </p:spPr>
        <p:txBody>
          <a:bodyPr/>
          <a:lstStyle>
            <a:lvl1pPr>
              <a:defRPr sz="1300">
                <a:solidFill>
                  <a:schemeClr val="tx1"/>
                </a:solidFill>
              </a:defRPr>
            </a:lvl1pPr>
          </a:lstStyle>
          <a:p>
            <a:fld id="{1E5A30D5-67F6-4991-BF61-BA652AFF88A7}" type="datetime3">
              <a:rPr lang="en-NZ" smtClean="0"/>
              <a:pPr/>
              <a:t>21 September 2023</a:t>
            </a:fld>
            <a:endParaRPr lang="en-NZ"/>
          </a:p>
        </p:txBody>
      </p:sp>
      <p:sp>
        <p:nvSpPr>
          <p:cNvPr id="5" name="Footer Placeholder 4"/>
          <p:cNvSpPr>
            <a:spLocks noGrp="1"/>
          </p:cNvSpPr>
          <p:nvPr>
            <p:ph type="ftr" sz="quarter" idx="11"/>
          </p:nvPr>
        </p:nvSpPr>
        <p:spPr>
          <a:xfrm>
            <a:off x="813709" y="13206564"/>
            <a:ext cx="2947408" cy="261787"/>
          </a:xfrm>
        </p:spPr>
        <p:txBody>
          <a:bodyPr/>
          <a:lstStyle>
            <a:lvl1pPr>
              <a:defRPr>
                <a:solidFill>
                  <a:schemeClr val="tx1"/>
                </a:solidFill>
              </a:defRPr>
            </a:lvl1pPr>
          </a:lstStyle>
          <a:p>
            <a:r>
              <a:rPr lang="en-NZ"/>
              <a:t>&gt;&gt; Wellington Airport - Presentation Title:</a:t>
            </a:r>
          </a:p>
        </p:txBody>
      </p:sp>
      <p:sp>
        <p:nvSpPr>
          <p:cNvPr id="10" name="Slide Number Placeholder 4"/>
          <p:cNvSpPr>
            <a:spLocks noGrp="1"/>
          </p:cNvSpPr>
          <p:nvPr>
            <p:ph type="sldNum" sz="quarter" idx="13"/>
          </p:nvPr>
        </p:nvSpPr>
        <p:spPr>
          <a:xfrm>
            <a:off x="18058279" y="13206563"/>
            <a:ext cx="5486043" cy="261788"/>
          </a:xfrm>
        </p:spPr>
        <p:txBody>
          <a:bodyPr/>
          <a:lstStyle>
            <a:lvl1pPr>
              <a:defRPr>
                <a:solidFill>
                  <a:schemeClr val="tx1"/>
                </a:solidFill>
              </a:defRPr>
            </a:lvl1pPr>
          </a:lstStyle>
          <a:p>
            <a:r>
              <a:rPr lang="en-NZ"/>
              <a:t>&gt;&gt; </a:t>
            </a:r>
            <a:fld id="{393A6F4B-F178-4890-8E43-854D3154C0F8}" type="slidenum">
              <a:rPr lang="en-NZ" smtClean="0"/>
              <a:pPr/>
              <a:t>‹#›</a:t>
            </a:fld>
            <a:endParaRPr lang="en-NZ"/>
          </a:p>
        </p:txBody>
      </p:sp>
      <p:sp>
        <p:nvSpPr>
          <p:cNvPr id="8" name="Text Placeholder 7"/>
          <p:cNvSpPr>
            <a:spLocks noGrp="1"/>
          </p:cNvSpPr>
          <p:nvPr>
            <p:ph type="body" sz="quarter" idx="14"/>
          </p:nvPr>
        </p:nvSpPr>
        <p:spPr>
          <a:xfrm>
            <a:off x="814388" y="3371850"/>
            <a:ext cx="11263312" cy="8401050"/>
          </a:xfrm>
        </p:spPr>
        <p:txBody>
          <a:bodyPr>
            <a:normAutofit/>
          </a:bodyPr>
          <a:lstStyle>
            <a:lvl1pPr marL="0" indent="0">
              <a:spcBef>
                <a:spcPts val="1200"/>
              </a:spcBef>
              <a:buFont typeface="Arial" panose="020B0604020202020204" pitchFamily="34" charset="0"/>
              <a:buNone/>
              <a:defRPr sz="3500">
                <a:solidFill>
                  <a:schemeClr val="tx1"/>
                </a:solidFill>
                <a:latin typeface="+mj-lt"/>
              </a:defRPr>
            </a:lvl1pPr>
            <a:lvl2pPr marL="0" indent="0">
              <a:spcBef>
                <a:spcPts val="1200"/>
              </a:spcBef>
              <a:defRPr sz="2700">
                <a:solidFill>
                  <a:schemeClr val="tx1"/>
                </a:solidFill>
                <a:latin typeface="+mj-lt"/>
                <a:ea typeface="Roboto Condensed" pitchFamily="2" charset="0"/>
              </a:defRPr>
            </a:lvl2pPr>
            <a:lvl3pPr>
              <a:spcBef>
                <a:spcPts val="1200"/>
              </a:spcBef>
              <a:defRPr sz="2700" baseline="0">
                <a:solidFill>
                  <a:schemeClr val="tx1"/>
                </a:solidFill>
                <a:latin typeface="Roboto Condensed" pitchFamily="2" charset="0"/>
                <a:ea typeface="Roboto Condensed" pitchFamily="2" charset="0"/>
              </a:defRPr>
            </a:lvl3pPr>
            <a:lvl4pPr>
              <a:spcBef>
                <a:spcPts val="1200"/>
              </a:spcBef>
              <a:defRPr sz="2700">
                <a:solidFill>
                  <a:schemeClr val="tx1"/>
                </a:solidFill>
                <a:latin typeface="Roboto Condensed" pitchFamily="2" charset="0"/>
                <a:ea typeface="Roboto Condensed" pitchFamily="2" charset="0"/>
              </a:defRPr>
            </a:lvl4pPr>
            <a:lvl5pPr>
              <a:spcBef>
                <a:spcPts val="1200"/>
              </a:spcBef>
              <a:defRPr sz="2700" baseline="0">
                <a:solidFill>
                  <a:schemeClr val="tx1"/>
                </a:solidFill>
                <a:latin typeface="Roboto Condensed" pitchFamily="2" charset="0"/>
                <a:ea typeface="Roboto Condensed" pitchFamily="2" charset="0"/>
              </a:defRPr>
            </a:lvl5pPr>
            <a:lvl6pPr>
              <a:spcBef>
                <a:spcPts val="1200"/>
              </a:spcBef>
              <a:defRPr>
                <a:solidFill>
                  <a:schemeClr val="tx1"/>
                </a:solidFill>
              </a:defRPr>
            </a:lvl6pPr>
            <a:lvl7pPr marL="1085850" indent="-361950">
              <a:spcBef>
                <a:spcPts val="1200"/>
              </a:spcBef>
              <a:defRPr>
                <a:solidFill>
                  <a:schemeClr val="tx1">
                    <a:lumMod val="50000"/>
                    <a:lumOff val="50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p:nvPr>
        </p:nvSpPr>
        <p:spPr>
          <a:xfrm>
            <a:off x="12263438" y="3371850"/>
            <a:ext cx="11263312" cy="8401050"/>
          </a:xfrm>
        </p:spPr>
        <p:txBody>
          <a:bodyPr>
            <a:normAutofit/>
          </a:bodyPr>
          <a:lstStyle>
            <a:lvl1pPr marL="449263" indent="-449263">
              <a:spcBef>
                <a:spcPts val="1800"/>
              </a:spcBef>
              <a:buSzPct val="120000"/>
              <a:buFontTx/>
              <a:buBlip>
                <a:blip r:embed="rId3"/>
              </a:buBlip>
              <a:defRPr sz="2700">
                <a:solidFill>
                  <a:schemeClr val="tx1"/>
                </a:solidFill>
                <a:latin typeface="Roboto Condensed" pitchFamily="2" charset="0"/>
                <a:ea typeface="Roboto Condensed" pitchFamily="2" charset="0"/>
              </a:defRPr>
            </a:lvl1pPr>
            <a:lvl2pPr marL="449263" indent="-449263">
              <a:spcBef>
                <a:spcPts val="1800"/>
              </a:spcBef>
              <a:buSzPct val="120000"/>
              <a:buFontTx/>
              <a:buBlip>
                <a:blip r:embed="rId4"/>
              </a:buBlip>
              <a:tabLst/>
              <a:defRPr sz="2700">
                <a:solidFill>
                  <a:schemeClr val="tx1"/>
                </a:solidFill>
                <a:latin typeface="Roboto Condensed" pitchFamily="2" charset="0"/>
                <a:ea typeface="Roboto Condensed" pitchFamily="2" charset="0"/>
              </a:defRPr>
            </a:lvl2pPr>
            <a:lvl3pPr marL="449263" indent="-449263">
              <a:spcBef>
                <a:spcPts val="1800"/>
              </a:spcBef>
              <a:buClr>
                <a:schemeClr val="tx1"/>
              </a:buClr>
              <a:buSzPct val="120000"/>
              <a:buFont typeface="Roboto Condensed" pitchFamily="2" charset="0"/>
              <a:buChar char="»"/>
              <a:defRPr sz="2700">
                <a:solidFill>
                  <a:schemeClr val="tx1"/>
                </a:solidFill>
                <a:latin typeface="Roboto Condensed" pitchFamily="2" charset="0"/>
                <a:ea typeface="Roboto Condensed" pitchFamily="2" charset="0"/>
              </a:defRPr>
            </a:lvl3pPr>
            <a:lvl4pPr marL="449263" indent="-449263">
              <a:spcBef>
                <a:spcPts val="1800"/>
              </a:spcBef>
              <a:buClr>
                <a:schemeClr val="bg2"/>
              </a:buClr>
              <a:buSzPct val="120000"/>
              <a:buFont typeface="Roboto Condensed" pitchFamily="2" charset="0"/>
              <a:buChar char="»"/>
              <a:defRPr sz="2700">
                <a:solidFill>
                  <a:schemeClr val="tx1"/>
                </a:solidFill>
                <a:latin typeface="Roboto Condensed" pitchFamily="2" charset="0"/>
                <a:ea typeface="Roboto Condensed" pitchFamily="2" charset="0"/>
              </a:defRPr>
            </a:lvl4pPr>
            <a:lvl5pPr marL="449263" indent="-449263">
              <a:spcBef>
                <a:spcPts val="1800"/>
              </a:spcBef>
              <a:defRPr sz="2700">
                <a:solidFill>
                  <a:schemeClr val="tx1"/>
                </a:solidFill>
                <a:latin typeface="Roboto Condensed" pitchFamily="2" charset="0"/>
                <a:ea typeface="Roboto Condensed" pitchFamily="2" charset="0"/>
              </a:defRPr>
            </a:lvl5pPr>
            <a:lvl6pPr marL="808038" indent="-358775">
              <a:spcBef>
                <a:spcPts val="1800"/>
              </a:spcBef>
              <a:defRPr sz="2700">
                <a:solidFill>
                  <a:schemeClr val="tx1"/>
                </a:solidFill>
              </a:defRPr>
            </a:lvl6pPr>
            <a:lvl7pPr>
              <a:spcBef>
                <a:spcPts val="1800"/>
              </a:spcBef>
              <a:defRPr>
                <a:solidFill>
                  <a:schemeClr val="tx1"/>
                </a:solidFill>
              </a:defRPr>
            </a:lvl7pPr>
            <a:lvl8pPr marL="1428750" indent="-342900">
              <a:spcBef>
                <a:spcPts val="1800"/>
              </a:spcBef>
              <a:defRPr sz="2300">
                <a:solidFill>
                  <a:schemeClr val="tx1">
                    <a:lumMod val="50000"/>
                    <a:lumOff val="50000"/>
                  </a:schemeClr>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24929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AE6D4-4219-47E0-B54A-AA1EC22EF04E}"/>
              </a:ext>
            </a:extLst>
          </p:cNvPr>
          <p:cNvSpPr>
            <a:spLocks noGrp="1"/>
          </p:cNvSpPr>
          <p:nvPr>
            <p:ph type="ctrTitle"/>
          </p:nvPr>
        </p:nvSpPr>
        <p:spPr>
          <a:xfrm>
            <a:off x="3048000" y="2244725"/>
            <a:ext cx="18286413" cy="47752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882B6543-0470-4E99-91FF-3CA27DA62AE5}"/>
              </a:ext>
            </a:extLst>
          </p:cNvPr>
          <p:cNvSpPr>
            <a:spLocks noGrp="1"/>
          </p:cNvSpPr>
          <p:nvPr>
            <p:ph type="subTitle" idx="1"/>
          </p:nvPr>
        </p:nvSpPr>
        <p:spPr>
          <a:xfrm>
            <a:off x="3048000" y="7204075"/>
            <a:ext cx="18286413" cy="33115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28E1F466-D101-4A4B-A9C5-2074E1A2B49B}"/>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5" name="Footer Placeholder 4">
            <a:extLst>
              <a:ext uri="{FF2B5EF4-FFF2-40B4-BE49-F238E27FC236}">
                <a16:creationId xmlns:a16="http://schemas.microsoft.com/office/drawing/2014/main" id="{BA6DF0B0-24FB-44BA-B11E-45A4B12A6E8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874B22E-E095-4B45-9064-4FD76FD737A0}"/>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27485617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180E7-CA8C-4AC2-A7C7-439D736790B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966FD68C-31F1-479F-BEA8-6DC493F7ED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F3E37DB-DCA0-4D28-AADF-A53A0B8840A3}"/>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5" name="Footer Placeholder 4">
            <a:extLst>
              <a:ext uri="{FF2B5EF4-FFF2-40B4-BE49-F238E27FC236}">
                <a16:creationId xmlns:a16="http://schemas.microsoft.com/office/drawing/2014/main" id="{CB53015E-AF92-49A8-A75C-9A44F6C5060D}"/>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4AC01C4-5218-42A6-81A1-A052C228BB2F}"/>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24724750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C2202-D5F9-41BA-B616-6CFB20AF8CFD}"/>
              </a:ext>
            </a:extLst>
          </p:cNvPr>
          <p:cNvSpPr>
            <a:spLocks noGrp="1"/>
          </p:cNvSpPr>
          <p:nvPr>
            <p:ph type="title"/>
          </p:nvPr>
        </p:nvSpPr>
        <p:spPr>
          <a:xfrm>
            <a:off x="1663700" y="3419475"/>
            <a:ext cx="21029613" cy="5705475"/>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D2A9B503-A400-4475-952F-9AFE40309314}"/>
              </a:ext>
            </a:extLst>
          </p:cNvPr>
          <p:cNvSpPr>
            <a:spLocks noGrp="1"/>
          </p:cNvSpPr>
          <p:nvPr>
            <p:ph type="body" idx="1"/>
          </p:nvPr>
        </p:nvSpPr>
        <p:spPr>
          <a:xfrm>
            <a:off x="1663700" y="9178925"/>
            <a:ext cx="21029613"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13EB18-6850-421F-9113-38878E4E8F77}"/>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5" name="Footer Placeholder 4">
            <a:extLst>
              <a:ext uri="{FF2B5EF4-FFF2-40B4-BE49-F238E27FC236}">
                <a16:creationId xmlns:a16="http://schemas.microsoft.com/office/drawing/2014/main" id="{EAC43BC8-A8DD-4FF6-A4BD-54E71057146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B6EAF30-13EA-4390-9BB7-FB57114DA307}"/>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3058190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D7197-DFFB-4FDB-9BC3-5E961373B294}"/>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A414B357-9C14-4BEE-98FE-0A05D9652F09}"/>
              </a:ext>
            </a:extLst>
          </p:cNvPr>
          <p:cNvSpPr>
            <a:spLocks noGrp="1"/>
          </p:cNvSpPr>
          <p:nvPr>
            <p:ph sz="half" idx="1"/>
          </p:nvPr>
        </p:nvSpPr>
        <p:spPr>
          <a:xfrm>
            <a:off x="1676400" y="3651250"/>
            <a:ext cx="10437813" cy="8702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E5118722-2046-4332-B08C-AA2D66E0F2D6}"/>
              </a:ext>
            </a:extLst>
          </p:cNvPr>
          <p:cNvSpPr>
            <a:spLocks noGrp="1"/>
          </p:cNvSpPr>
          <p:nvPr>
            <p:ph sz="half" idx="2"/>
          </p:nvPr>
        </p:nvSpPr>
        <p:spPr>
          <a:xfrm>
            <a:off x="12266613" y="3651250"/>
            <a:ext cx="10439400" cy="8702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36D4BAA7-5A60-471A-AC02-C2C300ECEAA0}"/>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6" name="Footer Placeholder 5">
            <a:extLst>
              <a:ext uri="{FF2B5EF4-FFF2-40B4-BE49-F238E27FC236}">
                <a16:creationId xmlns:a16="http://schemas.microsoft.com/office/drawing/2014/main" id="{E5490570-7189-452E-8482-B9E031ED277F}"/>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91CD18F-998D-4FBF-A302-7C01DA4CED9D}"/>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16784952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57B70-370D-4308-B304-94B8695248C7}"/>
              </a:ext>
            </a:extLst>
          </p:cNvPr>
          <p:cNvSpPr>
            <a:spLocks noGrp="1"/>
          </p:cNvSpPr>
          <p:nvPr>
            <p:ph type="title"/>
          </p:nvPr>
        </p:nvSpPr>
        <p:spPr>
          <a:xfrm>
            <a:off x="1679575" y="730250"/>
            <a:ext cx="21029613" cy="2651125"/>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60216ADD-0904-464A-9DA3-6A7044F4D918}"/>
              </a:ext>
            </a:extLst>
          </p:cNvPr>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5235E9-78B6-4B47-B770-9A9F4FFDD7E3}"/>
              </a:ext>
            </a:extLst>
          </p:cNvPr>
          <p:cNvSpPr>
            <a:spLocks noGrp="1"/>
          </p:cNvSpPr>
          <p:nvPr>
            <p:ph sz="half" idx="2"/>
          </p:nvPr>
        </p:nvSpPr>
        <p:spPr>
          <a:xfrm>
            <a:off x="1679575" y="5010150"/>
            <a:ext cx="10315575" cy="7369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8EABF896-11A0-454E-91FC-1DFE13F5050C}"/>
              </a:ext>
            </a:extLst>
          </p:cNvPr>
          <p:cNvSpPr>
            <a:spLocks noGrp="1"/>
          </p:cNvSpPr>
          <p:nvPr>
            <p:ph type="body" sz="quarter" idx="3"/>
          </p:nvPr>
        </p:nvSpPr>
        <p:spPr>
          <a:xfrm>
            <a:off x="12342813"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B5E5C-CE78-4029-8B96-B38B78909F13}"/>
              </a:ext>
            </a:extLst>
          </p:cNvPr>
          <p:cNvSpPr>
            <a:spLocks noGrp="1"/>
          </p:cNvSpPr>
          <p:nvPr>
            <p:ph sz="quarter" idx="4"/>
          </p:nvPr>
        </p:nvSpPr>
        <p:spPr>
          <a:xfrm>
            <a:off x="12342813" y="5010150"/>
            <a:ext cx="10366375" cy="7369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CDB98C0C-6338-4C41-922B-4EF841EFB250}"/>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8" name="Footer Placeholder 7">
            <a:extLst>
              <a:ext uri="{FF2B5EF4-FFF2-40B4-BE49-F238E27FC236}">
                <a16:creationId xmlns:a16="http://schemas.microsoft.com/office/drawing/2014/main" id="{6538506B-FB80-44FF-94E9-4786DD336B7F}"/>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6F880387-DBC5-4BE2-9ABC-043033277358}"/>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39202536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63F9F-2D45-4E59-9830-7C3535F6A661}"/>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048511A0-BF50-48CA-A3D9-DF3516B8B23F}"/>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4" name="Footer Placeholder 3">
            <a:extLst>
              <a:ext uri="{FF2B5EF4-FFF2-40B4-BE49-F238E27FC236}">
                <a16:creationId xmlns:a16="http://schemas.microsoft.com/office/drawing/2014/main" id="{856BBDA4-9321-4004-8B93-A8520E0AED51}"/>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4B6E64AF-2E25-4EBA-892E-7018838B78BE}"/>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40447847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59AFD1-EC3E-4C90-B73B-D3303B888B4F}"/>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3" name="Footer Placeholder 2">
            <a:extLst>
              <a:ext uri="{FF2B5EF4-FFF2-40B4-BE49-F238E27FC236}">
                <a16:creationId xmlns:a16="http://schemas.microsoft.com/office/drawing/2014/main" id="{E1F88629-7460-415F-8533-B9BCAD266CE9}"/>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0E241005-1D0A-41C7-9D35-2EC96C59E0C7}"/>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1790664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3E1C5-C6DB-4448-8D04-8C67A79A9012}"/>
              </a:ext>
            </a:extLst>
          </p:cNvPr>
          <p:cNvSpPr>
            <a:spLocks noGrp="1"/>
          </p:cNvSpPr>
          <p:nvPr>
            <p:ph type="title"/>
          </p:nvPr>
        </p:nvSpPr>
        <p:spPr>
          <a:xfrm>
            <a:off x="1679575" y="914400"/>
            <a:ext cx="7864475" cy="32004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0F74F4B8-9B7A-4B81-BCBF-30E0025D10DA}"/>
              </a:ext>
            </a:extLst>
          </p:cNvPr>
          <p:cNvSpPr>
            <a:spLocks noGrp="1"/>
          </p:cNvSpPr>
          <p:nvPr>
            <p:ph idx="1"/>
          </p:nvPr>
        </p:nvSpPr>
        <p:spPr>
          <a:xfrm>
            <a:off x="10366375" y="1974850"/>
            <a:ext cx="12342813"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1C70B1C1-21C2-4C35-98EC-FA33A71DA6DE}"/>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2478B2-0D96-417C-AF40-24ECEA644D1B}"/>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6" name="Footer Placeholder 5">
            <a:extLst>
              <a:ext uri="{FF2B5EF4-FFF2-40B4-BE49-F238E27FC236}">
                <a16:creationId xmlns:a16="http://schemas.microsoft.com/office/drawing/2014/main" id="{9E566173-C187-439F-BE9F-49686C7F6E2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4FA66C8-6C28-46D6-887C-7D99D9E28A62}"/>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873606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018F3-2460-4BD5-A780-5107CE6D46CB}"/>
              </a:ext>
            </a:extLst>
          </p:cNvPr>
          <p:cNvSpPr>
            <a:spLocks noGrp="1"/>
          </p:cNvSpPr>
          <p:nvPr>
            <p:ph type="title"/>
          </p:nvPr>
        </p:nvSpPr>
        <p:spPr>
          <a:xfrm>
            <a:off x="1679575" y="914400"/>
            <a:ext cx="7864475" cy="32004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44FBBE2E-4D6D-4798-B836-6FE37EF80EE3}"/>
              </a:ext>
            </a:extLst>
          </p:cNvPr>
          <p:cNvSpPr>
            <a:spLocks noGrp="1"/>
          </p:cNvSpPr>
          <p:nvPr>
            <p:ph type="pic" idx="1"/>
          </p:nvPr>
        </p:nvSpPr>
        <p:spPr>
          <a:xfrm>
            <a:off x="10366375" y="1974850"/>
            <a:ext cx="12342813"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45A4CA3D-5CEA-4C66-A1A6-5586061D8A98}"/>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E0B3BC-5A53-4B18-B485-AAFDF46F86F0}"/>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6" name="Footer Placeholder 5">
            <a:extLst>
              <a:ext uri="{FF2B5EF4-FFF2-40B4-BE49-F238E27FC236}">
                <a16:creationId xmlns:a16="http://schemas.microsoft.com/office/drawing/2014/main" id="{BE052614-309B-4345-B0FD-CD6C08A222DE}"/>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1054CC27-1175-4C1F-B33F-982B7A2E3508}"/>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30230348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CC7BF-681C-4B9E-932C-3DCA7575C02D}"/>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0ED5313D-060C-4C9F-B081-2D6D2EBDFD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71F1E16-68F1-4C47-BB56-03549159BCD7}"/>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5" name="Footer Placeholder 4">
            <a:extLst>
              <a:ext uri="{FF2B5EF4-FFF2-40B4-BE49-F238E27FC236}">
                <a16:creationId xmlns:a16="http://schemas.microsoft.com/office/drawing/2014/main" id="{924CE932-0764-49F3-90C9-041999A82C85}"/>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59479A8A-4378-4E9B-90AF-7C82328A99DB}"/>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4047331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4DFAB-B635-4445-B8E1-E5D4A787F775}"/>
              </a:ext>
            </a:extLst>
          </p:cNvPr>
          <p:cNvSpPr>
            <a:spLocks noGrp="1"/>
          </p:cNvSpPr>
          <p:nvPr>
            <p:ph type="title" orient="vert"/>
          </p:nvPr>
        </p:nvSpPr>
        <p:spPr>
          <a:xfrm>
            <a:off x="17449800" y="730250"/>
            <a:ext cx="5256213" cy="11623675"/>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3FB273F-320F-4653-BCF7-2CC46B6833D7}"/>
              </a:ext>
            </a:extLst>
          </p:cNvPr>
          <p:cNvSpPr>
            <a:spLocks noGrp="1"/>
          </p:cNvSpPr>
          <p:nvPr>
            <p:ph type="body" orient="vert" idx="1"/>
          </p:nvPr>
        </p:nvSpPr>
        <p:spPr>
          <a:xfrm>
            <a:off x="1676400" y="730250"/>
            <a:ext cx="15621000" cy="11623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7EE86C1-0122-4803-BF03-9795992D9B79}"/>
              </a:ext>
            </a:extLst>
          </p:cNvPr>
          <p:cNvSpPr>
            <a:spLocks noGrp="1"/>
          </p:cNvSpPr>
          <p:nvPr>
            <p:ph type="dt" sz="half" idx="10"/>
          </p:nvPr>
        </p:nvSpPr>
        <p:spPr/>
        <p:txBody>
          <a:bodyPr/>
          <a:lstStyle/>
          <a:p>
            <a:fld id="{5609B1B0-8BE9-4896-9532-3F60DBDD6610}" type="datetimeFigureOut">
              <a:rPr lang="en-NZ" smtClean="0"/>
              <a:t>21/09/2023</a:t>
            </a:fld>
            <a:endParaRPr lang="en-NZ"/>
          </a:p>
        </p:txBody>
      </p:sp>
      <p:sp>
        <p:nvSpPr>
          <p:cNvPr id="5" name="Footer Placeholder 4">
            <a:extLst>
              <a:ext uri="{FF2B5EF4-FFF2-40B4-BE49-F238E27FC236}">
                <a16:creationId xmlns:a16="http://schemas.microsoft.com/office/drawing/2014/main" id="{5E27D7E2-AB02-415D-943F-CFC52AFEE71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0E360F7-404B-4D07-BB31-516DB06D7F4B}"/>
              </a:ext>
            </a:extLst>
          </p:cNvPr>
          <p:cNvSpPr>
            <a:spLocks noGrp="1"/>
          </p:cNvSpPr>
          <p:nvPr>
            <p:ph type="sldNum" sz="quarter" idx="12"/>
          </p:nvPr>
        </p:nvSpPr>
        <p:spPr/>
        <p:txBody>
          <a:bodyPr/>
          <a:lstStyle/>
          <a:p>
            <a:fld id="{EDAA4F76-98C6-415F-AB2E-3FA879EF4372}" type="slidenum">
              <a:rPr lang="en-NZ" smtClean="0"/>
              <a:t>‹#›</a:t>
            </a:fld>
            <a:endParaRPr lang="en-NZ"/>
          </a:p>
        </p:txBody>
      </p:sp>
    </p:spTree>
    <p:extLst>
      <p:ext uri="{BB962C8B-B14F-4D97-AF65-F5344CB8AC3E}">
        <p14:creationId xmlns:p14="http://schemas.microsoft.com/office/powerpoint/2010/main" val="15854904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84819-345D-4168-86C8-FD704DFBC28B}"/>
              </a:ext>
            </a:extLst>
          </p:cNvPr>
          <p:cNvSpPr>
            <a:spLocks noGrp="1"/>
          </p:cNvSpPr>
          <p:nvPr>
            <p:ph type="ctrTitle"/>
          </p:nvPr>
        </p:nvSpPr>
        <p:spPr>
          <a:xfrm>
            <a:off x="3048000" y="2244725"/>
            <a:ext cx="18286413" cy="47752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2330BE4-2D64-49B3-B8B6-33FD990063DC}"/>
              </a:ext>
            </a:extLst>
          </p:cNvPr>
          <p:cNvSpPr>
            <a:spLocks noGrp="1"/>
          </p:cNvSpPr>
          <p:nvPr>
            <p:ph type="subTitle" idx="1"/>
          </p:nvPr>
        </p:nvSpPr>
        <p:spPr>
          <a:xfrm>
            <a:off x="3048000" y="7204075"/>
            <a:ext cx="18286413" cy="33115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A2D75350-99B5-43DB-9106-5FC3BE0D60FB}"/>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5" name="Footer Placeholder 4">
            <a:extLst>
              <a:ext uri="{FF2B5EF4-FFF2-40B4-BE49-F238E27FC236}">
                <a16:creationId xmlns:a16="http://schemas.microsoft.com/office/drawing/2014/main" id="{82019551-1952-4E24-8BAC-8227AB61494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94AD70EB-1471-4677-B57D-273CB3A10A44}"/>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20222814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73868-8C85-46DF-B97B-B7A2CCFE206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02E1BE7-CB91-4FBC-BA52-8BD665D7E5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1319068-554A-44C6-B955-443D3ADF1331}"/>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5" name="Footer Placeholder 4">
            <a:extLst>
              <a:ext uri="{FF2B5EF4-FFF2-40B4-BE49-F238E27FC236}">
                <a16:creationId xmlns:a16="http://schemas.microsoft.com/office/drawing/2014/main" id="{5C4A64C7-F186-4793-879C-157D30090D05}"/>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2506D4BC-F4D7-4A46-BFFF-EEECF535A220}"/>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36970429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3C5F2-12F1-4A0B-A11F-FF11C8AA4D36}"/>
              </a:ext>
            </a:extLst>
          </p:cNvPr>
          <p:cNvSpPr>
            <a:spLocks noGrp="1"/>
          </p:cNvSpPr>
          <p:nvPr>
            <p:ph type="title"/>
          </p:nvPr>
        </p:nvSpPr>
        <p:spPr>
          <a:xfrm>
            <a:off x="1663700" y="3419475"/>
            <a:ext cx="21029613" cy="5705475"/>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20446452-8F09-4C4A-BD44-D38EEF8E9709}"/>
              </a:ext>
            </a:extLst>
          </p:cNvPr>
          <p:cNvSpPr>
            <a:spLocks noGrp="1"/>
          </p:cNvSpPr>
          <p:nvPr>
            <p:ph type="body" idx="1"/>
          </p:nvPr>
        </p:nvSpPr>
        <p:spPr>
          <a:xfrm>
            <a:off x="1663700" y="9178925"/>
            <a:ext cx="21029613"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7270D0-D7EC-4BEC-A8C2-D3B3B67D4E13}"/>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5" name="Footer Placeholder 4">
            <a:extLst>
              <a:ext uri="{FF2B5EF4-FFF2-40B4-BE49-F238E27FC236}">
                <a16:creationId xmlns:a16="http://schemas.microsoft.com/office/drawing/2014/main" id="{9DA4538A-84EC-43D2-B1D5-E5B133BBF652}"/>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93599C2-8CBE-4878-881F-D1FF876113C9}"/>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38121770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85D3F-3CAC-49EB-9037-FC388F68DDF4}"/>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D3AB8210-51FD-4F75-8D5E-0039AAF56D70}"/>
              </a:ext>
            </a:extLst>
          </p:cNvPr>
          <p:cNvSpPr>
            <a:spLocks noGrp="1"/>
          </p:cNvSpPr>
          <p:nvPr>
            <p:ph sz="half" idx="1"/>
          </p:nvPr>
        </p:nvSpPr>
        <p:spPr>
          <a:xfrm>
            <a:off x="1676400" y="3651250"/>
            <a:ext cx="10437813" cy="8702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5D8E566-AB56-4725-95D4-9D5869F710BB}"/>
              </a:ext>
            </a:extLst>
          </p:cNvPr>
          <p:cNvSpPr>
            <a:spLocks noGrp="1"/>
          </p:cNvSpPr>
          <p:nvPr>
            <p:ph sz="half" idx="2"/>
          </p:nvPr>
        </p:nvSpPr>
        <p:spPr>
          <a:xfrm>
            <a:off x="12266613" y="3651250"/>
            <a:ext cx="10439400" cy="8702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E769FB6A-8C18-40FE-B4FF-9DC593D0A41F}"/>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6" name="Footer Placeholder 5">
            <a:extLst>
              <a:ext uri="{FF2B5EF4-FFF2-40B4-BE49-F238E27FC236}">
                <a16:creationId xmlns:a16="http://schemas.microsoft.com/office/drawing/2014/main" id="{1D51E233-FFA0-4C58-8E8B-CAD11DC8A65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29DF0CA-3E2E-41E1-A07E-69E6D35696AD}"/>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2650562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58C0C-704B-4FDA-8BCA-55DF7A855E09}"/>
              </a:ext>
            </a:extLst>
          </p:cNvPr>
          <p:cNvSpPr>
            <a:spLocks noGrp="1"/>
          </p:cNvSpPr>
          <p:nvPr>
            <p:ph type="title"/>
          </p:nvPr>
        </p:nvSpPr>
        <p:spPr>
          <a:xfrm>
            <a:off x="1679575" y="730250"/>
            <a:ext cx="21029613" cy="2651125"/>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BFD127CD-5760-478C-9D1E-E038F55C0BCE}"/>
              </a:ext>
            </a:extLst>
          </p:cNvPr>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0C0C70-C3ED-4F50-A36B-E67E646C1350}"/>
              </a:ext>
            </a:extLst>
          </p:cNvPr>
          <p:cNvSpPr>
            <a:spLocks noGrp="1"/>
          </p:cNvSpPr>
          <p:nvPr>
            <p:ph sz="half" idx="2"/>
          </p:nvPr>
        </p:nvSpPr>
        <p:spPr>
          <a:xfrm>
            <a:off x="1679575" y="5010150"/>
            <a:ext cx="10315575" cy="7369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E650DF96-E1C8-4D8B-A22C-69772243EE1F}"/>
              </a:ext>
            </a:extLst>
          </p:cNvPr>
          <p:cNvSpPr>
            <a:spLocks noGrp="1"/>
          </p:cNvSpPr>
          <p:nvPr>
            <p:ph type="body" sz="quarter" idx="3"/>
          </p:nvPr>
        </p:nvSpPr>
        <p:spPr>
          <a:xfrm>
            <a:off x="12342813"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8EBB33-092E-48B6-B429-6573DE1A6F17}"/>
              </a:ext>
            </a:extLst>
          </p:cNvPr>
          <p:cNvSpPr>
            <a:spLocks noGrp="1"/>
          </p:cNvSpPr>
          <p:nvPr>
            <p:ph sz="quarter" idx="4"/>
          </p:nvPr>
        </p:nvSpPr>
        <p:spPr>
          <a:xfrm>
            <a:off x="12342813" y="5010150"/>
            <a:ext cx="10366375" cy="7369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C9EA2FB8-16CB-449E-B990-D0D881F7543B}"/>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8" name="Footer Placeholder 7">
            <a:extLst>
              <a:ext uri="{FF2B5EF4-FFF2-40B4-BE49-F238E27FC236}">
                <a16:creationId xmlns:a16="http://schemas.microsoft.com/office/drawing/2014/main" id="{1C9BF00F-F8DD-406D-9DC5-A30F9F043063}"/>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3E886B1A-3A2C-4D94-B03F-30F3FE0D0333}"/>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15645303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96F0C-37BD-4E08-92F1-59C3E7D92486}"/>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360BC410-7BE6-4BF3-8887-9AFE79A0C415}"/>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4" name="Footer Placeholder 3">
            <a:extLst>
              <a:ext uri="{FF2B5EF4-FFF2-40B4-BE49-F238E27FC236}">
                <a16:creationId xmlns:a16="http://schemas.microsoft.com/office/drawing/2014/main" id="{0F5D76C6-CD27-4ABF-B0DE-F6340F36DFCB}"/>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24F833AF-533E-4402-86B3-A0796BC27251}"/>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6713856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90E294-023B-4653-BFC8-731F291635B1}"/>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3" name="Footer Placeholder 2">
            <a:extLst>
              <a:ext uri="{FF2B5EF4-FFF2-40B4-BE49-F238E27FC236}">
                <a16:creationId xmlns:a16="http://schemas.microsoft.com/office/drawing/2014/main" id="{C8686C2E-A46E-4323-8AEB-8446FAEBF4B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CE164BAE-90D0-428F-96FC-90DF785413E4}"/>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72213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10892-F583-45A6-B103-4924BC0762F2}"/>
              </a:ext>
            </a:extLst>
          </p:cNvPr>
          <p:cNvSpPr>
            <a:spLocks noGrp="1"/>
          </p:cNvSpPr>
          <p:nvPr>
            <p:ph type="title"/>
          </p:nvPr>
        </p:nvSpPr>
        <p:spPr>
          <a:xfrm>
            <a:off x="1679575" y="914400"/>
            <a:ext cx="7864475" cy="32004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509DA193-8234-4D6F-AF01-C2BB092533A3}"/>
              </a:ext>
            </a:extLst>
          </p:cNvPr>
          <p:cNvSpPr>
            <a:spLocks noGrp="1"/>
          </p:cNvSpPr>
          <p:nvPr>
            <p:ph idx="1"/>
          </p:nvPr>
        </p:nvSpPr>
        <p:spPr>
          <a:xfrm>
            <a:off x="10366375" y="1974850"/>
            <a:ext cx="12342813"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878C55D7-E75F-4E52-86EF-AF36EA8E66ED}"/>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5CAC3F-2B98-4A3B-98E1-ADD40A260C19}"/>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6" name="Footer Placeholder 5">
            <a:extLst>
              <a:ext uri="{FF2B5EF4-FFF2-40B4-BE49-F238E27FC236}">
                <a16:creationId xmlns:a16="http://schemas.microsoft.com/office/drawing/2014/main" id="{7F3A5649-CBA7-4718-977B-051730E9E36C}"/>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10B10584-450E-4B57-969F-53A648135559}"/>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11475796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CF64-C3B7-4B1B-A366-FB8DAC43D79B}"/>
              </a:ext>
            </a:extLst>
          </p:cNvPr>
          <p:cNvSpPr>
            <a:spLocks noGrp="1"/>
          </p:cNvSpPr>
          <p:nvPr>
            <p:ph type="title"/>
          </p:nvPr>
        </p:nvSpPr>
        <p:spPr>
          <a:xfrm>
            <a:off x="1679575" y="914400"/>
            <a:ext cx="7864475" cy="32004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3923B4EB-D280-4FA6-A0D1-6A649C4D09B7}"/>
              </a:ext>
            </a:extLst>
          </p:cNvPr>
          <p:cNvSpPr>
            <a:spLocks noGrp="1"/>
          </p:cNvSpPr>
          <p:nvPr>
            <p:ph type="pic" idx="1"/>
          </p:nvPr>
        </p:nvSpPr>
        <p:spPr>
          <a:xfrm>
            <a:off x="10366375" y="1974850"/>
            <a:ext cx="12342813"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93238E99-6943-43EF-BF5A-EA66EEC26BCE}"/>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3C4931-3917-4F50-AA54-1F2DBA18F9AD}"/>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6" name="Footer Placeholder 5">
            <a:extLst>
              <a:ext uri="{FF2B5EF4-FFF2-40B4-BE49-F238E27FC236}">
                <a16:creationId xmlns:a16="http://schemas.microsoft.com/office/drawing/2014/main" id="{C78CA574-10A9-49A2-BFE2-0A908806658B}"/>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B58D0B73-1943-4A98-9C92-99DCBE260D2C}"/>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14434733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507DC-2FA9-47F5-8394-863EF0308F16}"/>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F42F9DF4-0BF5-4F08-962B-E408D9E88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71D637BA-09CA-41E6-83BB-4B12A04D056F}"/>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5" name="Footer Placeholder 4">
            <a:extLst>
              <a:ext uri="{FF2B5EF4-FFF2-40B4-BE49-F238E27FC236}">
                <a16:creationId xmlns:a16="http://schemas.microsoft.com/office/drawing/2014/main" id="{677351F0-FC78-4A09-A247-D83E291C2619}"/>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59581DBE-9709-4F49-A88E-151D37DD8E2F}"/>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15714651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575874-D983-4E1F-877E-3C0A44AD9FFB}"/>
              </a:ext>
            </a:extLst>
          </p:cNvPr>
          <p:cNvSpPr>
            <a:spLocks noGrp="1"/>
          </p:cNvSpPr>
          <p:nvPr>
            <p:ph type="title" orient="vert"/>
          </p:nvPr>
        </p:nvSpPr>
        <p:spPr>
          <a:xfrm>
            <a:off x="17449800" y="730250"/>
            <a:ext cx="5256213" cy="11623675"/>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D348D02D-F4D4-4595-9C10-C40FBE8C8D15}"/>
              </a:ext>
            </a:extLst>
          </p:cNvPr>
          <p:cNvSpPr>
            <a:spLocks noGrp="1"/>
          </p:cNvSpPr>
          <p:nvPr>
            <p:ph type="body" orient="vert" idx="1"/>
          </p:nvPr>
        </p:nvSpPr>
        <p:spPr>
          <a:xfrm>
            <a:off x="1676400" y="730250"/>
            <a:ext cx="15621000" cy="11623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6841EE7-B837-4276-A508-74CE7059FEA3}"/>
              </a:ext>
            </a:extLst>
          </p:cNvPr>
          <p:cNvSpPr>
            <a:spLocks noGrp="1"/>
          </p:cNvSpPr>
          <p:nvPr>
            <p:ph type="dt" sz="half" idx="10"/>
          </p:nvPr>
        </p:nvSpPr>
        <p:spPr/>
        <p:txBody>
          <a:bodyPr/>
          <a:lstStyle/>
          <a:p>
            <a:fld id="{26AD96BB-78DD-4C13-BF77-FF1BAE7B89E0}" type="datetimeFigureOut">
              <a:rPr lang="en-NZ" smtClean="0"/>
              <a:t>21/09/2023</a:t>
            </a:fld>
            <a:endParaRPr lang="en-NZ"/>
          </a:p>
        </p:txBody>
      </p:sp>
      <p:sp>
        <p:nvSpPr>
          <p:cNvPr id="5" name="Footer Placeholder 4">
            <a:extLst>
              <a:ext uri="{FF2B5EF4-FFF2-40B4-BE49-F238E27FC236}">
                <a16:creationId xmlns:a16="http://schemas.microsoft.com/office/drawing/2014/main" id="{7CCE9BD5-B2D8-4860-9DAC-BA36ED08EB7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D072ED1E-D0BE-405D-AAED-53592A3CE7E2}"/>
              </a:ext>
            </a:extLst>
          </p:cNvPr>
          <p:cNvSpPr>
            <a:spLocks noGrp="1"/>
          </p:cNvSpPr>
          <p:nvPr>
            <p:ph type="sldNum" sz="quarter" idx="12"/>
          </p:nvPr>
        </p:nvSpPr>
        <p:spPr/>
        <p:txBody>
          <a:bodyPr/>
          <a:lstStyle/>
          <a:p>
            <a:fld id="{38FB76A3-313D-44A1-B60C-0189DAC0D6AB}" type="slidenum">
              <a:rPr lang="en-NZ" smtClean="0"/>
              <a:t>‹#›</a:t>
            </a:fld>
            <a:endParaRPr lang="en-NZ"/>
          </a:p>
        </p:txBody>
      </p:sp>
    </p:spTree>
    <p:extLst>
      <p:ext uri="{BB962C8B-B14F-4D97-AF65-F5344CB8AC3E}">
        <p14:creationId xmlns:p14="http://schemas.microsoft.com/office/powerpoint/2010/main" val="3459717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2.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3.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291" y="730251"/>
            <a:ext cx="21029831"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676291" y="3651250"/>
            <a:ext cx="21029831"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905355" y="12712701"/>
            <a:ext cx="5486043" cy="730250"/>
          </a:xfrm>
          <a:prstGeom prst="rect">
            <a:avLst/>
          </a:prstGeom>
        </p:spPr>
        <p:txBody>
          <a:bodyPr vert="horz" lIns="91440" tIns="45720" rIns="91440" bIns="45720" rtlCol="0" anchor="ctr"/>
          <a:lstStyle>
            <a:lvl1pPr algn="l">
              <a:defRPr sz="800">
                <a:solidFill>
                  <a:schemeClr val="tx1"/>
                </a:solidFill>
                <a:latin typeface="+mn-lt"/>
              </a:defRPr>
            </a:lvl1pPr>
          </a:lstStyle>
          <a:p>
            <a:fld id="{7844184C-652D-4EB9-838D-57317662FCB6}" type="datetime3">
              <a:rPr lang="en-NZ" smtClean="0"/>
              <a:t>21 September 2023</a:t>
            </a:fld>
            <a:endParaRPr lang="en-NZ"/>
          </a:p>
        </p:txBody>
      </p:sp>
      <p:sp>
        <p:nvSpPr>
          <p:cNvPr id="5" name="Footer Placeholder 4"/>
          <p:cNvSpPr>
            <a:spLocks noGrp="1"/>
          </p:cNvSpPr>
          <p:nvPr>
            <p:ph type="ftr" sz="quarter" idx="3"/>
          </p:nvPr>
        </p:nvSpPr>
        <p:spPr>
          <a:xfrm>
            <a:off x="1676291" y="12712701"/>
            <a:ext cx="8229064" cy="730250"/>
          </a:xfrm>
          <a:prstGeom prst="rect">
            <a:avLst/>
          </a:prstGeom>
        </p:spPr>
        <p:txBody>
          <a:bodyPr vert="horz" lIns="91440" tIns="45720" rIns="91440" bIns="45720" rtlCol="0" anchor="ctr"/>
          <a:lstStyle>
            <a:lvl1pPr algn="l">
              <a:defRPr sz="1300">
                <a:solidFill>
                  <a:schemeClr val="tx1"/>
                </a:solidFill>
                <a:latin typeface="+mj-lt"/>
              </a:defRPr>
            </a:lvl1pPr>
          </a:lstStyle>
          <a:p>
            <a:r>
              <a:rPr lang="en-NZ"/>
              <a:t>&gt;&gt; Wellington Airport - Presentation Title:</a:t>
            </a:r>
          </a:p>
        </p:txBody>
      </p:sp>
      <p:sp>
        <p:nvSpPr>
          <p:cNvPr id="6" name="Slide Number Placeholder 5"/>
          <p:cNvSpPr>
            <a:spLocks noGrp="1"/>
          </p:cNvSpPr>
          <p:nvPr>
            <p:ph type="sldNum" sz="quarter" idx="4"/>
          </p:nvPr>
        </p:nvSpPr>
        <p:spPr>
          <a:xfrm>
            <a:off x="17220079" y="12712701"/>
            <a:ext cx="5486043" cy="730250"/>
          </a:xfrm>
          <a:prstGeom prst="rect">
            <a:avLst/>
          </a:prstGeom>
        </p:spPr>
        <p:txBody>
          <a:bodyPr vert="horz" lIns="91440" tIns="45720" rIns="91440" bIns="45720" rtlCol="0" anchor="ctr"/>
          <a:lstStyle>
            <a:lvl1pPr algn="r">
              <a:defRPr sz="1300">
                <a:solidFill>
                  <a:schemeClr val="tx1"/>
                </a:solidFill>
                <a:latin typeface="+mj-lt"/>
              </a:defRPr>
            </a:lvl1pPr>
          </a:lstStyle>
          <a:p>
            <a:fld id="{393A6F4B-F178-4890-8E43-854D3154C0F8}" type="slidenum">
              <a:rPr lang="en-NZ" smtClean="0"/>
              <a:pPr/>
              <a:t>‹#›</a:t>
            </a:fld>
            <a:endParaRPr lang="en-NZ"/>
          </a:p>
        </p:txBody>
      </p:sp>
      <p:sp>
        <p:nvSpPr>
          <p:cNvPr id="8" name="TextBox 7">
            <a:extLst>
              <a:ext uri="{FF2B5EF4-FFF2-40B4-BE49-F238E27FC236}">
                <a16:creationId xmlns:a16="http://schemas.microsoft.com/office/drawing/2014/main" id="{665FC61E-26AA-F955-C829-DE4821C7EE1A}"/>
              </a:ext>
            </a:extLst>
          </p:cNvPr>
          <p:cNvSpPr txBox="1"/>
          <p:nvPr userDrawn="1">
            <p:extLst>
              <p:ext uri="{1162E1C5-73C7-4A58-AE30-91384D911F3F}">
                <p184:classification xmlns:p184="http://schemas.microsoft.com/office/powerpoint/2018/4/main" val="hdr"/>
              </p:ext>
            </p:extLst>
          </p:nvPr>
        </p:nvSpPr>
        <p:spPr>
          <a:xfrm>
            <a:off x="0" y="0"/>
            <a:ext cx="819150" cy="121920"/>
          </a:xfrm>
          <a:prstGeom prst="rect">
            <a:avLst/>
          </a:prstGeom>
        </p:spPr>
        <p:txBody>
          <a:bodyPr horzOverflow="overflow" lIns="0" tIns="0" rIns="0" bIns="0">
            <a:spAutoFit/>
          </a:bodyPr>
          <a:lstStyle/>
          <a:p>
            <a:pPr algn="l"/>
            <a:r>
              <a:rPr lang="en-US" sz="800">
                <a:solidFill>
                  <a:srgbClr val="000000"/>
                </a:solidFill>
                <a:latin typeface="Calibri" panose="020F0502020204030204" pitchFamily="34" charset="0"/>
                <a:cs typeface="Calibri" panose="020F0502020204030204" pitchFamily="34" charset="0"/>
              </a:rPr>
              <a:t>Sensitivity: General</a:t>
            </a:r>
          </a:p>
        </p:txBody>
      </p:sp>
    </p:spTree>
    <p:extLst>
      <p:ext uri="{BB962C8B-B14F-4D97-AF65-F5344CB8AC3E}">
        <p14:creationId xmlns:p14="http://schemas.microsoft.com/office/powerpoint/2010/main" val="879269975"/>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3" r:id="rId3"/>
    <p:sldLayoutId id="2147483665" r:id="rId4"/>
    <p:sldLayoutId id="2147483662" r:id="rId5"/>
    <p:sldLayoutId id="2147483666" r:id="rId6"/>
    <p:sldLayoutId id="2147483710"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Lst>
  <p:hf hdr="0"/>
  <p:txStyles>
    <p:titleStyle>
      <a:lvl1pPr algn="l" defTabSz="1828709" rtl="0" eaLnBrk="1" latinLnBrk="0" hangingPunct="1">
        <a:lnSpc>
          <a:spcPct val="90000"/>
        </a:lnSpc>
        <a:spcBef>
          <a:spcPct val="0"/>
        </a:spcBef>
        <a:buNone/>
        <a:defRPr sz="4500" kern="1200">
          <a:solidFill>
            <a:schemeClr val="tx1"/>
          </a:solidFill>
          <a:latin typeface="+mj-lt"/>
          <a:ea typeface="+mj-ea"/>
          <a:cs typeface="+mj-cs"/>
        </a:defRPr>
      </a:lvl1pPr>
    </p:titleStyle>
    <p:bodyStyle>
      <a:lvl1pPr marL="0" indent="0" algn="l" defTabSz="1828709" rtl="0" eaLnBrk="1" latinLnBrk="0" hangingPunct="1">
        <a:lnSpc>
          <a:spcPct val="90000"/>
        </a:lnSpc>
        <a:spcBef>
          <a:spcPts val="2000"/>
        </a:spcBef>
        <a:buFont typeface="Arial" panose="020B0604020202020204" pitchFamily="34" charset="0"/>
        <a:buNone/>
        <a:defRPr sz="3500" kern="1200">
          <a:solidFill>
            <a:schemeClr val="tx1"/>
          </a:solidFill>
          <a:latin typeface="+mj-lt"/>
          <a:ea typeface="+mn-ea"/>
          <a:cs typeface="+mn-cs"/>
        </a:defRPr>
      </a:lvl1pPr>
      <a:lvl2pPr marL="0" indent="0" algn="l" defTabSz="1828709" rtl="0" eaLnBrk="1" latinLnBrk="0" hangingPunct="1">
        <a:lnSpc>
          <a:spcPct val="90000"/>
        </a:lnSpc>
        <a:spcBef>
          <a:spcPts val="1000"/>
        </a:spcBef>
        <a:buFont typeface="Arial" panose="020B0604020202020204" pitchFamily="34" charset="0"/>
        <a:buNone/>
        <a:defRPr sz="2700" kern="1200">
          <a:solidFill>
            <a:schemeClr val="tx1"/>
          </a:solidFill>
          <a:latin typeface="+mj-lt"/>
          <a:ea typeface="+mn-ea"/>
          <a:cs typeface="+mn-cs"/>
        </a:defRPr>
      </a:lvl2pPr>
      <a:lvl3pPr marL="0" indent="0" algn="l" defTabSz="3951288" rtl="0" eaLnBrk="1" latinLnBrk="0" hangingPunct="1">
        <a:lnSpc>
          <a:spcPct val="90000"/>
        </a:lnSpc>
        <a:spcBef>
          <a:spcPts val="1000"/>
        </a:spcBef>
        <a:buFont typeface="Arial" panose="020B0604020202020204" pitchFamily="34" charset="0"/>
        <a:buNone/>
        <a:defRPr sz="2700" kern="1200">
          <a:solidFill>
            <a:schemeClr val="tx1"/>
          </a:solidFill>
          <a:latin typeface="+mn-lt"/>
          <a:ea typeface="+mn-ea"/>
          <a:cs typeface="+mn-cs"/>
        </a:defRPr>
      </a:lvl3pPr>
      <a:lvl4pPr marL="361950" indent="-361950" algn="l" defTabSz="1828709" rtl="0" eaLnBrk="1" latinLnBrk="0" hangingPunct="1">
        <a:lnSpc>
          <a:spcPct val="90000"/>
        </a:lnSpc>
        <a:spcBef>
          <a:spcPts val="1000"/>
        </a:spcBef>
        <a:buFont typeface="Arial" panose="020B0604020202020204" pitchFamily="34" charset="0"/>
        <a:buChar char="•"/>
        <a:defRPr sz="2700" kern="1200">
          <a:solidFill>
            <a:schemeClr val="tx1"/>
          </a:solidFill>
          <a:latin typeface="+mn-lt"/>
          <a:ea typeface="+mn-ea"/>
          <a:cs typeface="+mn-cs"/>
        </a:defRPr>
      </a:lvl4pPr>
      <a:lvl5pPr marL="723900" indent="-361950" algn="l" defTabSz="1828709" rtl="0" eaLnBrk="1" latinLnBrk="0" hangingPunct="1">
        <a:lnSpc>
          <a:spcPct val="90000"/>
        </a:lnSpc>
        <a:spcBef>
          <a:spcPts val="1000"/>
        </a:spcBef>
        <a:buFont typeface="Arial" panose="020B0604020202020204" pitchFamily="34" charset="0"/>
        <a:buChar char="•"/>
        <a:defRPr sz="2700" kern="1200">
          <a:solidFill>
            <a:schemeClr val="tx1"/>
          </a:solidFill>
          <a:latin typeface="+mn-lt"/>
          <a:ea typeface="+mn-ea"/>
          <a:cs typeface="+mn-cs"/>
        </a:defRPr>
      </a:lvl5pPr>
      <a:lvl6pPr marL="1069975" indent="-346075" algn="l" defTabSz="1828709" rtl="0" eaLnBrk="1" latinLnBrk="0" hangingPunct="1">
        <a:lnSpc>
          <a:spcPct val="90000"/>
        </a:lnSpc>
        <a:spcBef>
          <a:spcPts val="1000"/>
        </a:spcBef>
        <a:buFont typeface="Arial" panose="020B0604020202020204" pitchFamily="34" charset="0"/>
        <a:buChar char="•"/>
        <a:defRPr sz="2300" kern="1200">
          <a:solidFill>
            <a:schemeClr val="tx1"/>
          </a:solidFill>
          <a:latin typeface="+mn-lt"/>
          <a:ea typeface="+mn-ea"/>
          <a:cs typeface="+mn-cs"/>
        </a:defRPr>
      </a:lvl6pPr>
      <a:lvl7pPr marL="1431925" indent="-361950" algn="l" defTabSz="1828709" rtl="0" eaLnBrk="1" latinLnBrk="0" hangingPunct="1">
        <a:lnSpc>
          <a:spcPct val="90000"/>
        </a:lnSpc>
        <a:spcBef>
          <a:spcPts val="1000"/>
        </a:spcBef>
        <a:buFont typeface="Arial" panose="020B0604020202020204" pitchFamily="34" charset="0"/>
        <a:buChar char="•"/>
        <a:defRPr sz="2300" kern="1200">
          <a:solidFill>
            <a:schemeClr val="bg1">
              <a:lumMod val="50000"/>
            </a:schemeClr>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A8D42-8ACF-44CA-BC71-9A574E6D26F6}"/>
              </a:ext>
            </a:extLst>
          </p:cNvPr>
          <p:cNvSpPr>
            <a:spLocks noGrp="1"/>
          </p:cNvSpPr>
          <p:nvPr>
            <p:ph type="title"/>
          </p:nvPr>
        </p:nvSpPr>
        <p:spPr>
          <a:xfrm>
            <a:off x="1676400" y="730250"/>
            <a:ext cx="21029613" cy="2651125"/>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97278070-6E79-4642-8BFE-252DFC491A9C}"/>
              </a:ext>
            </a:extLst>
          </p:cNvPr>
          <p:cNvSpPr>
            <a:spLocks noGrp="1"/>
          </p:cNvSpPr>
          <p:nvPr>
            <p:ph type="body" idx="1"/>
          </p:nvPr>
        </p:nvSpPr>
        <p:spPr>
          <a:xfrm>
            <a:off x="1676400" y="3651250"/>
            <a:ext cx="21029613" cy="87026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C783F0-FE07-4668-899E-05D2CA8E33AA}"/>
              </a:ext>
            </a:extLst>
          </p:cNvPr>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5609B1B0-8BE9-4896-9532-3F60DBDD6610}" type="datetimeFigureOut">
              <a:rPr lang="en-NZ" smtClean="0"/>
              <a:t>21/09/2023</a:t>
            </a:fld>
            <a:endParaRPr lang="en-NZ"/>
          </a:p>
        </p:txBody>
      </p:sp>
      <p:sp>
        <p:nvSpPr>
          <p:cNvPr id="5" name="Footer Placeholder 4">
            <a:extLst>
              <a:ext uri="{FF2B5EF4-FFF2-40B4-BE49-F238E27FC236}">
                <a16:creationId xmlns:a16="http://schemas.microsoft.com/office/drawing/2014/main" id="{AD496A6B-520A-494B-A1FE-A089888988B9}"/>
              </a:ext>
            </a:extLst>
          </p:cNvPr>
          <p:cNvSpPr>
            <a:spLocks noGrp="1"/>
          </p:cNvSpPr>
          <p:nvPr>
            <p:ph type="ftr" sz="quarter" idx="3"/>
          </p:nvPr>
        </p:nvSpPr>
        <p:spPr>
          <a:xfrm>
            <a:off x="8077200" y="12712700"/>
            <a:ext cx="8228013"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3A1AE69-6035-4F2E-8BEA-012E35AF8ED6}"/>
              </a:ext>
            </a:extLst>
          </p:cNvPr>
          <p:cNvSpPr>
            <a:spLocks noGrp="1"/>
          </p:cNvSpPr>
          <p:nvPr>
            <p:ph type="sldNum" sz="quarter" idx="4"/>
          </p:nvPr>
        </p:nvSpPr>
        <p:spPr>
          <a:xfrm>
            <a:off x="17219613"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EDAA4F76-98C6-415F-AB2E-3FA879EF4372}" type="slidenum">
              <a:rPr lang="en-NZ" smtClean="0"/>
              <a:t>‹#›</a:t>
            </a:fld>
            <a:endParaRPr lang="en-NZ"/>
          </a:p>
        </p:txBody>
      </p:sp>
      <p:sp>
        <p:nvSpPr>
          <p:cNvPr id="8" name="TextBox 7">
            <a:extLst>
              <a:ext uri="{FF2B5EF4-FFF2-40B4-BE49-F238E27FC236}">
                <a16:creationId xmlns:a16="http://schemas.microsoft.com/office/drawing/2014/main" id="{FCF7DACB-4042-9135-6991-FF39E1E1C852}"/>
              </a:ext>
            </a:extLst>
          </p:cNvPr>
          <p:cNvSpPr txBox="1"/>
          <p:nvPr userDrawn="1">
            <p:extLst>
              <p:ext uri="{1162E1C5-73C7-4A58-AE30-91384D911F3F}">
                <p184:classification xmlns:p184="http://schemas.microsoft.com/office/powerpoint/2018/4/main" val="hdr"/>
              </p:ext>
            </p:extLst>
          </p:nvPr>
        </p:nvSpPr>
        <p:spPr>
          <a:xfrm>
            <a:off x="0" y="0"/>
            <a:ext cx="819150" cy="121920"/>
          </a:xfrm>
          <a:prstGeom prst="rect">
            <a:avLst/>
          </a:prstGeom>
        </p:spPr>
        <p:txBody>
          <a:bodyPr horzOverflow="overflow" lIns="0" tIns="0" rIns="0" bIns="0">
            <a:spAutoFit/>
          </a:bodyPr>
          <a:lstStyle/>
          <a:p>
            <a:pPr algn="l"/>
            <a:r>
              <a:rPr lang="en-US" sz="800">
                <a:solidFill>
                  <a:srgbClr val="000000"/>
                </a:solidFill>
                <a:latin typeface="Calibri" panose="020F0502020204030204" pitchFamily="34" charset="0"/>
                <a:cs typeface="Calibri" panose="020F0502020204030204" pitchFamily="34" charset="0"/>
              </a:rPr>
              <a:t>Sensitivity: General</a:t>
            </a:r>
          </a:p>
        </p:txBody>
      </p:sp>
    </p:spTree>
    <p:extLst>
      <p:ext uri="{BB962C8B-B14F-4D97-AF65-F5344CB8AC3E}">
        <p14:creationId xmlns:p14="http://schemas.microsoft.com/office/powerpoint/2010/main" val="391748691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F67E37-8E43-4775-A975-9F071EB72013}"/>
              </a:ext>
            </a:extLst>
          </p:cNvPr>
          <p:cNvSpPr>
            <a:spLocks noGrp="1"/>
          </p:cNvSpPr>
          <p:nvPr>
            <p:ph type="title"/>
          </p:nvPr>
        </p:nvSpPr>
        <p:spPr>
          <a:xfrm>
            <a:off x="1676400" y="730250"/>
            <a:ext cx="21029613" cy="2651125"/>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FFA98CB-DA0C-44C9-88EF-684D6DF4210F}"/>
              </a:ext>
            </a:extLst>
          </p:cNvPr>
          <p:cNvSpPr>
            <a:spLocks noGrp="1"/>
          </p:cNvSpPr>
          <p:nvPr>
            <p:ph type="body" idx="1"/>
          </p:nvPr>
        </p:nvSpPr>
        <p:spPr>
          <a:xfrm>
            <a:off x="1676400" y="3651250"/>
            <a:ext cx="21029613" cy="87026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7F1ABEA8-E2E8-43CB-BF38-813F5CC10A5C}"/>
              </a:ext>
            </a:extLst>
          </p:cNvPr>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26AD96BB-78DD-4C13-BF77-FF1BAE7B89E0}" type="datetimeFigureOut">
              <a:rPr lang="en-NZ" smtClean="0"/>
              <a:t>21/09/2023</a:t>
            </a:fld>
            <a:endParaRPr lang="en-NZ"/>
          </a:p>
        </p:txBody>
      </p:sp>
      <p:sp>
        <p:nvSpPr>
          <p:cNvPr id="5" name="Footer Placeholder 4">
            <a:extLst>
              <a:ext uri="{FF2B5EF4-FFF2-40B4-BE49-F238E27FC236}">
                <a16:creationId xmlns:a16="http://schemas.microsoft.com/office/drawing/2014/main" id="{7ED1CAE4-5808-419B-8156-DEF98CD7387C}"/>
              </a:ext>
            </a:extLst>
          </p:cNvPr>
          <p:cNvSpPr>
            <a:spLocks noGrp="1"/>
          </p:cNvSpPr>
          <p:nvPr>
            <p:ph type="ftr" sz="quarter" idx="3"/>
          </p:nvPr>
        </p:nvSpPr>
        <p:spPr>
          <a:xfrm>
            <a:off x="8077200" y="12712700"/>
            <a:ext cx="8228013"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CC54B32E-0EDF-45A8-95F1-EC09D0B1C613}"/>
              </a:ext>
            </a:extLst>
          </p:cNvPr>
          <p:cNvSpPr>
            <a:spLocks noGrp="1"/>
          </p:cNvSpPr>
          <p:nvPr>
            <p:ph type="sldNum" sz="quarter" idx="4"/>
          </p:nvPr>
        </p:nvSpPr>
        <p:spPr>
          <a:xfrm>
            <a:off x="17219613"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38FB76A3-313D-44A1-B60C-0189DAC0D6AB}" type="slidenum">
              <a:rPr lang="en-NZ" smtClean="0"/>
              <a:t>‹#›</a:t>
            </a:fld>
            <a:endParaRPr lang="en-NZ"/>
          </a:p>
        </p:txBody>
      </p:sp>
      <p:sp>
        <p:nvSpPr>
          <p:cNvPr id="8" name="TextBox 7">
            <a:extLst>
              <a:ext uri="{FF2B5EF4-FFF2-40B4-BE49-F238E27FC236}">
                <a16:creationId xmlns:a16="http://schemas.microsoft.com/office/drawing/2014/main" id="{47957448-EE6E-FAC9-25D4-82EF08428632}"/>
              </a:ext>
            </a:extLst>
          </p:cNvPr>
          <p:cNvSpPr txBox="1"/>
          <p:nvPr userDrawn="1">
            <p:extLst>
              <p:ext uri="{1162E1C5-73C7-4A58-AE30-91384D911F3F}">
                <p184:classification xmlns:p184="http://schemas.microsoft.com/office/powerpoint/2018/4/main" val="hdr"/>
              </p:ext>
            </p:extLst>
          </p:nvPr>
        </p:nvSpPr>
        <p:spPr>
          <a:xfrm>
            <a:off x="0" y="0"/>
            <a:ext cx="819150" cy="121920"/>
          </a:xfrm>
          <a:prstGeom prst="rect">
            <a:avLst/>
          </a:prstGeom>
        </p:spPr>
        <p:txBody>
          <a:bodyPr horzOverflow="overflow" lIns="0" tIns="0" rIns="0" bIns="0">
            <a:spAutoFit/>
          </a:bodyPr>
          <a:lstStyle/>
          <a:p>
            <a:pPr algn="l"/>
            <a:r>
              <a:rPr lang="en-US" sz="800">
                <a:solidFill>
                  <a:srgbClr val="000000"/>
                </a:solidFill>
                <a:latin typeface="Calibri" panose="020F0502020204030204" pitchFamily="34" charset="0"/>
                <a:cs typeface="Calibri" panose="020F0502020204030204" pitchFamily="34" charset="0"/>
              </a:rPr>
              <a:t>Sensitivity: General</a:t>
            </a:r>
          </a:p>
        </p:txBody>
      </p:sp>
    </p:spTree>
    <p:extLst>
      <p:ext uri="{BB962C8B-B14F-4D97-AF65-F5344CB8AC3E}">
        <p14:creationId xmlns:p14="http://schemas.microsoft.com/office/powerpoint/2010/main" val="402072075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image" Target="../media/image29.jpeg"/></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1857294-F0BC-45CB-9B56-15FFE69C1065}"/>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val="0"/>
              </a:ext>
            </a:extLst>
          </a:blip>
          <a:srcRect/>
          <a:stretch>
            <a:fillRect/>
          </a:stretch>
        </p:blipFill>
        <p:spPr>
          <a:xfrm>
            <a:off x="0" y="0"/>
            <a:ext cx="24382413" cy="1371600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878140"/>
            <a:ext cx="24382413" cy="8265637"/>
          </a:xfrm>
          <a:prstGeom prst="rect">
            <a:avLst/>
          </a:prstGeom>
        </p:spPr>
      </p:pic>
      <p:sp>
        <p:nvSpPr>
          <p:cNvPr id="5" name="Title 4"/>
          <p:cNvSpPr>
            <a:spLocks noGrp="1"/>
          </p:cNvSpPr>
          <p:nvPr>
            <p:ph type="ctrTitle"/>
          </p:nvPr>
        </p:nvSpPr>
        <p:spPr>
          <a:xfrm>
            <a:off x="838145" y="6235759"/>
            <a:ext cx="18286810" cy="4775200"/>
          </a:xfrm>
        </p:spPr>
        <p:txBody>
          <a:bodyPr/>
          <a:lstStyle/>
          <a:p>
            <a:r>
              <a:rPr lang="mi-NZ" sz="8000"/>
              <a:t>Marine Defences Renewal</a:t>
            </a:r>
            <a:endParaRPr lang="en-NZ" sz="8800"/>
          </a:p>
        </p:txBody>
      </p:sp>
      <p:pic>
        <p:nvPicPr>
          <p:cNvPr id="12" name="Picture 11"/>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0171629" y="820672"/>
            <a:ext cx="3508255" cy="1825756"/>
          </a:xfrm>
          <a:prstGeom prst="rect">
            <a:avLst/>
          </a:prstGeom>
        </p:spPr>
      </p:pic>
      <p:sp>
        <p:nvSpPr>
          <p:cNvPr id="13" name="Slide Number Placeholder 14">
            <a:extLst>
              <a:ext uri="{FF2B5EF4-FFF2-40B4-BE49-F238E27FC236}">
                <a16:creationId xmlns:a16="http://schemas.microsoft.com/office/drawing/2014/main" id="{8783E8F5-9B2E-462F-99EB-BFBC69295169}"/>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1</a:t>
            </a:fld>
            <a:endParaRPr lang="en-NZ">
              <a:solidFill>
                <a:schemeClr val="bg1"/>
              </a:solidFill>
            </a:endParaRPr>
          </a:p>
        </p:txBody>
      </p:sp>
      <p:sp>
        <p:nvSpPr>
          <p:cNvPr id="14" name="Date Placeholder 4">
            <a:extLst>
              <a:ext uri="{FF2B5EF4-FFF2-40B4-BE49-F238E27FC236}">
                <a16:creationId xmlns:a16="http://schemas.microsoft.com/office/drawing/2014/main" id="{EE1F5DC6-A8AB-41C1-9548-D82DA091920B}"/>
              </a:ext>
            </a:extLst>
          </p:cNvPr>
          <p:cNvSpPr>
            <a:spLocks noGrp="1"/>
          </p:cNvSpPr>
          <p:nvPr>
            <p:ph type="dt" sz="half" idx="10"/>
          </p:nvPr>
        </p:nvSpPr>
        <p:spPr>
          <a:xfrm>
            <a:off x="4131473" y="13220699"/>
            <a:ext cx="5486043" cy="222252"/>
          </a:xfrm>
        </p:spPr>
        <p:txBody>
          <a:bodyPr/>
          <a:lstStyle/>
          <a:p>
            <a:fld id="{1E5A30D5-67F6-4991-BF61-BA652AFF88A7}" type="datetime3">
              <a:rPr lang="en-NZ" smtClean="0">
                <a:solidFill>
                  <a:schemeClr val="bg1"/>
                </a:solidFill>
              </a:rPr>
              <a:pPr/>
              <a:t>21 September 2023</a:t>
            </a:fld>
            <a:endParaRPr lang="en-NZ">
              <a:solidFill>
                <a:schemeClr val="bg1"/>
              </a:solidFill>
            </a:endParaRPr>
          </a:p>
        </p:txBody>
      </p:sp>
      <p:sp>
        <p:nvSpPr>
          <p:cNvPr id="16" name="Footer Placeholder 5">
            <a:extLst>
              <a:ext uri="{FF2B5EF4-FFF2-40B4-BE49-F238E27FC236}">
                <a16:creationId xmlns:a16="http://schemas.microsoft.com/office/drawing/2014/main" id="{5FFD6EC7-FBB6-4DFF-A741-E256F5D493A3}"/>
              </a:ext>
            </a:extLst>
          </p:cNvPr>
          <p:cNvSpPr>
            <a:spLocks noGrp="1"/>
          </p:cNvSpPr>
          <p:nvPr>
            <p:ph type="ftr" sz="quarter" idx="11"/>
          </p:nvPr>
        </p:nvSpPr>
        <p:spPr>
          <a:xfrm>
            <a:off x="838145" y="13220699"/>
            <a:ext cx="3442910" cy="222252"/>
          </a:xfrm>
        </p:spPr>
        <p:txBody>
          <a:bodyPr/>
          <a:lstStyle/>
          <a:p>
            <a:r>
              <a:rPr lang="en-NZ">
                <a:solidFill>
                  <a:schemeClr val="bg2"/>
                </a:solidFill>
              </a:rPr>
              <a:t>&gt;&gt; Wellington Airport  </a:t>
            </a:r>
            <a:r>
              <a:rPr lang="en-NZ">
                <a:solidFill>
                  <a:schemeClr val="bg1"/>
                </a:solidFill>
                <a:latin typeface="+mn-lt"/>
              </a:rPr>
              <a:t>Lyall Bay Marine Defences</a:t>
            </a:r>
          </a:p>
        </p:txBody>
      </p:sp>
    </p:spTree>
    <p:extLst>
      <p:ext uri="{BB962C8B-B14F-4D97-AF65-F5344CB8AC3E}">
        <p14:creationId xmlns:p14="http://schemas.microsoft.com/office/powerpoint/2010/main" val="476569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icture containing outdoor, car, truck, man&#10;&#10;Description automatically generated">
            <a:extLst>
              <a:ext uri="{FF2B5EF4-FFF2-40B4-BE49-F238E27FC236}">
                <a16:creationId xmlns:a16="http://schemas.microsoft.com/office/drawing/2014/main" id="{EAF6A546-992C-4593-819A-0B6C6884AF05}"/>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p:pic>
      <p:sp>
        <p:nvSpPr>
          <p:cNvPr id="16" name="Rectangle 15"/>
          <p:cNvSpPr/>
          <p:nvPr/>
        </p:nvSpPr>
        <p:spPr>
          <a:xfrm>
            <a:off x="1" y="0"/>
            <a:ext cx="13277850" cy="13716000"/>
          </a:xfrm>
          <a:prstGeom prst="rect">
            <a:avLst/>
          </a:prstGeom>
          <a:gradFill flip="none" rotWithShape="1">
            <a:gsLst>
              <a:gs pos="0">
                <a:srgbClr val="000000">
                  <a:alpha val="0"/>
                </a:srgbClr>
              </a:gs>
              <a:gs pos="100000">
                <a:srgbClr val="00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 y="12600516"/>
            <a:ext cx="24382199" cy="1115484"/>
          </a:xfrm>
          <a:prstGeom prst="rect">
            <a:avLst/>
          </a:prstGeom>
        </p:spPr>
      </p:pic>
      <p:sp>
        <p:nvSpPr>
          <p:cNvPr id="5" name="Date Placeholder 4"/>
          <p:cNvSpPr>
            <a:spLocks noGrp="1"/>
          </p:cNvSpPr>
          <p:nvPr>
            <p:ph type="dt" sz="half" idx="10"/>
          </p:nvPr>
        </p:nvSpPr>
        <p:spPr>
          <a:xfrm>
            <a:off x="4131473" y="13220699"/>
            <a:ext cx="5486043" cy="222252"/>
          </a:xfrm>
        </p:spPr>
        <p:txBody>
          <a:bodyPr/>
          <a:lstStyle/>
          <a:p>
            <a:endParaRPr lang="en-NZ" dirty="0"/>
          </a:p>
        </p:txBody>
      </p:sp>
      <p:sp>
        <p:nvSpPr>
          <p:cNvPr id="6" name="Footer Placeholder 5"/>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sp>
        <p:nvSpPr>
          <p:cNvPr id="7" name="Slide Number Placeholder 6"/>
          <p:cNvSpPr>
            <a:spLocks noGrp="1"/>
          </p:cNvSpPr>
          <p:nvPr>
            <p:ph type="sldNum" sz="quarter" idx="12"/>
          </p:nvPr>
        </p:nvSpPr>
        <p:spPr>
          <a:xfrm>
            <a:off x="18196770" y="13220699"/>
            <a:ext cx="5486043" cy="222252"/>
          </a:xfrm>
        </p:spPr>
        <p:txBody>
          <a:bodyPr/>
          <a:lstStyle/>
          <a:p>
            <a:r>
              <a:rPr lang="en-NZ"/>
              <a:t>&gt;&gt; </a:t>
            </a:r>
            <a:fld id="{393A6F4B-F178-4890-8E43-854D3154C0F8}" type="slidenum">
              <a:rPr lang="en-NZ" smtClean="0"/>
              <a:pPr/>
              <a:t>2</a:t>
            </a:fld>
            <a:endParaRPr lang="en-NZ"/>
          </a:p>
        </p:txBody>
      </p:sp>
      <p:sp>
        <p:nvSpPr>
          <p:cNvPr id="11" name="Text Placeholder 10"/>
          <p:cNvSpPr>
            <a:spLocks noGrp="1"/>
          </p:cNvSpPr>
          <p:nvPr>
            <p:ph type="body" sz="quarter" idx="13"/>
          </p:nvPr>
        </p:nvSpPr>
        <p:spPr>
          <a:xfrm>
            <a:off x="819095" y="4210050"/>
            <a:ext cx="7467655" cy="8022551"/>
          </a:xfrm>
        </p:spPr>
        <p:txBody>
          <a:bodyPr/>
          <a:lstStyle/>
          <a:p>
            <a:r>
              <a:rPr lang="en-NZ"/>
              <a:t>Background and history</a:t>
            </a:r>
          </a:p>
          <a:p>
            <a:r>
              <a:rPr lang="en-NZ"/>
              <a:t>Maintenance regime</a:t>
            </a:r>
          </a:p>
          <a:p>
            <a:r>
              <a:rPr lang="en-NZ"/>
              <a:t>Proposed works</a:t>
            </a:r>
          </a:p>
          <a:p>
            <a:r>
              <a:rPr lang="en-NZ"/>
              <a:t>Next Steps</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4382412" cy="615654"/>
          </a:xfrm>
          <a:prstGeom prst="rect">
            <a:avLst/>
          </a:prstGeom>
        </p:spPr>
      </p:pic>
      <p:sp>
        <p:nvSpPr>
          <p:cNvPr id="12" name="Title 7">
            <a:extLst>
              <a:ext uri="{FF2B5EF4-FFF2-40B4-BE49-F238E27FC236}">
                <a16:creationId xmlns:a16="http://schemas.microsoft.com/office/drawing/2014/main" id="{FC4A6DF3-7B3C-4A6C-B947-52BE709DCAB3}"/>
              </a:ext>
            </a:extLst>
          </p:cNvPr>
          <p:cNvSpPr txBox="1">
            <a:spLocks/>
          </p:cNvSpPr>
          <p:nvPr/>
        </p:nvSpPr>
        <p:spPr>
          <a:xfrm>
            <a:off x="813709" y="567319"/>
            <a:ext cx="18286810" cy="1632729"/>
          </a:xfrm>
          <a:prstGeom prst="rect">
            <a:avLst/>
          </a:prstGeom>
        </p:spPr>
        <p:txBody>
          <a:bodyPr vert="horz" lIns="91440" tIns="45720" rIns="91440" bIns="45720" rtlCol="0" anchor="t" anchorCtr="0">
            <a:normAutofit fontScale="92500" lnSpcReduction="10000"/>
          </a:bodyPr>
          <a:lstStyle>
            <a:lvl1pPr algn="l" defTabSz="1828709" rtl="0" eaLnBrk="1" latinLnBrk="0" hangingPunct="1">
              <a:lnSpc>
                <a:spcPct val="90000"/>
              </a:lnSpc>
              <a:spcBef>
                <a:spcPct val="0"/>
              </a:spcBef>
              <a:buNone/>
              <a:defRPr sz="4500" kern="1200">
                <a:solidFill>
                  <a:schemeClr val="bg2"/>
                </a:solidFill>
                <a:latin typeface="+mj-lt"/>
                <a:ea typeface="+mj-ea"/>
                <a:cs typeface="+mj-cs"/>
              </a:defRPr>
            </a:lvl1pPr>
          </a:lstStyle>
          <a:p>
            <a:endParaRPr lang="mi-NZ" sz="6000">
              <a:solidFill>
                <a:srgbClr val="FFC000"/>
              </a:solidFill>
            </a:endParaRPr>
          </a:p>
          <a:p>
            <a:pPr>
              <a:lnSpc>
                <a:spcPct val="100000"/>
              </a:lnSpc>
            </a:pPr>
            <a:r>
              <a:rPr lang="mi-NZ" sz="6500">
                <a:solidFill>
                  <a:srgbClr val="FFC000"/>
                </a:solidFill>
              </a:rPr>
              <a:t>Topics</a:t>
            </a:r>
            <a:endParaRPr lang="en-NZ" sz="6500">
              <a:solidFill>
                <a:srgbClr val="FFC000"/>
              </a:solidFill>
            </a:endParaRPr>
          </a:p>
        </p:txBody>
      </p:sp>
    </p:spTree>
    <p:extLst>
      <p:ext uri="{BB962C8B-B14F-4D97-AF65-F5344CB8AC3E}">
        <p14:creationId xmlns:p14="http://schemas.microsoft.com/office/powerpoint/2010/main" val="2319715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diagram&#10;&#10;Description automatically generated">
            <a:extLst>
              <a:ext uri="{FF2B5EF4-FFF2-40B4-BE49-F238E27FC236}">
                <a16:creationId xmlns:a16="http://schemas.microsoft.com/office/drawing/2014/main" id="{58396E66-71F9-4D6D-9C29-064E37E827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86" y="0"/>
            <a:ext cx="24382199" cy="13714987"/>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 y="12600516"/>
            <a:ext cx="24382199" cy="1115484"/>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4382412" cy="615654"/>
          </a:xfrm>
          <a:prstGeom prst="rect">
            <a:avLst/>
          </a:prstGeom>
        </p:spPr>
      </p:pic>
      <p:sp>
        <p:nvSpPr>
          <p:cNvPr id="8" name="Title 7"/>
          <p:cNvSpPr>
            <a:spLocks noGrp="1"/>
          </p:cNvSpPr>
          <p:nvPr>
            <p:ph type="ctrTitle"/>
          </p:nvPr>
        </p:nvSpPr>
        <p:spPr/>
        <p:txBody>
          <a:bodyPr>
            <a:normAutofit/>
          </a:bodyPr>
          <a:lstStyle/>
          <a:p>
            <a:r>
              <a:rPr lang="mi-NZ" sz="6000">
                <a:solidFill>
                  <a:srgbClr val="FFC000"/>
                </a:solidFill>
              </a:rPr>
              <a:t>Marine Defences</a:t>
            </a:r>
            <a:endParaRPr lang="en-NZ" sz="6000">
              <a:solidFill>
                <a:srgbClr val="FFC000"/>
              </a:solidFill>
            </a:endParaRPr>
          </a:p>
        </p:txBody>
      </p:sp>
      <p:sp>
        <p:nvSpPr>
          <p:cNvPr id="12" name="TextBox 11">
            <a:extLst>
              <a:ext uri="{FF2B5EF4-FFF2-40B4-BE49-F238E27FC236}">
                <a16:creationId xmlns:a16="http://schemas.microsoft.com/office/drawing/2014/main" id="{6385FC5E-1B12-4E3E-80D3-991E53168A0D}"/>
              </a:ext>
            </a:extLst>
          </p:cNvPr>
          <p:cNvSpPr txBox="1"/>
          <p:nvPr/>
        </p:nvSpPr>
        <p:spPr>
          <a:xfrm rot="18990286">
            <a:off x="-51965" y="5718354"/>
            <a:ext cx="3555097" cy="646331"/>
          </a:xfrm>
          <a:prstGeom prst="rect">
            <a:avLst/>
          </a:prstGeom>
          <a:solidFill>
            <a:schemeClr val="bg1">
              <a:alpha val="25000"/>
            </a:schemeClr>
          </a:solidFill>
        </p:spPr>
        <p:txBody>
          <a:bodyPr wrap="square" rtlCol="0">
            <a:spAutoFit/>
          </a:bodyPr>
          <a:lstStyle/>
          <a:p>
            <a:r>
              <a:rPr lang="en-US"/>
              <a:t>Southern Seawall</a:t>
            </a:r>
            <a:endParaRPr lang="en-NZ"/>
          </a:p>
        </p:txBody>
      </p:sp>
      <p:sp>
        <p:nvSpPr>
          <p:cNvPr id="14" name="TextBox 13">
            <a:extLst>
              <a:ext uri="{FF2B5EF4-FFF2-40B4-BE49-F238E27FC236}">
                <a16:creationId xmlns:a16="http://schemas.microsoft.com/office/drawing/2014/main" id="{07D27528-6907-478D-BF9E-99366DADE9C0}"/>
              </a:ext>
            </a:extLst>
          </p:cNvPr>
          <p:cNvSpPr txBox="1"/>
          <p:nvPr/>
        </p:nvSpPr>
        <p:spPr>
          <a:xfrm>
            <a:off x="9957114" y="4690350"/>
            <a:ext cx="3618088" cy="646331"/>
          </a:xfrm>
          <a:prstGeom prst="rect">
            <a:avLst/>
          </a:prstGeom>
          <a:solidFill>
            <a:schemeClr val="bg1">
              <a:alpha val="45000"/>
            </a:schemeClr>
          </a:solidFill>
        </p:spPr>
        <p:txBody>
          <a:bodyPr wrap="square" rtlCol="0">
            <a:spAutoFit/>
          </a:bodyPr>
          <a:lstStyle/>
          <a:p>
            <a:r>
              <a:rPr lang="en-US"/>
              <a:t>Western Seawall</a:t>
            </a:r>
          </a:p>
        </p:txBody>
      </p:sp>
      <p:sp>
        <p:nvSpPr>
          <p:cNvPr id="15" name="TextBox 14">
            <a:extLst>
              <a:ext uri="{FF2B5EF4-FFF2-40B4-BE49-F238E27FC236}">
                <a16:creationId xmlns:a16="http://schemas.microsoft.com/office/drawing/2014/main" id="{B2468D4D-AC74-40F3-8387-E14F451068AC}"/>
              </a:ext>
            </a:extLst>
          </p:cNvPr>
          <p:cNvSpPr txBox="1"/>
          <p:nvPr/>
        </p:nvSpPr>
        <p:spPr>
          <a:xfrm>
            <a:off x="5575294" y="3359805"/>
            <a:ext cx="2598400" cy="646331"/>
          </a:xfrm>
          <a:prstGeom prst="rect">
            <a:avLst/>
          </a:prstGeom>
          <a:solidFill>
            <a:schemeClr val="bg1">
              <a:alpha val="25000"/>
            </a:schemeClr>
          </a:solidFill>
        </p:spPr>
        <p:txBody>
          <a:bodyPr wrap="square" rtlCol="0">
            <a:spAutoFit/>
          </a:bodyPr>
          <a:lstStyle/>
          <a:p>
            <a:r>
              <a:rPr lang="en-US"/>
              <a:t>Breakwater</a:t>
            </a:r>
          </a:p>
        </p:txBody>
      </p:sp>
      <p:sp>
        <p:nvSpPr>
          <p:cNvPr id="13" name="TextBox 12">
            <a:extLst>
              <a:ext uri="{FF2B5EF4-FFF2-40B4-BE49-F238E27FC236}">
                <a16:creationId xmlns:a16="http://schemas.microsoft.com/office/drawing/2014/main" id="{7772387B-3829-4BEC-A47A-63549EF9EFA1}"/>
              </a:ext>
            </a:extLst>
          </p:cNvPr>
          <p:cNvSpPr txBox="1"/>
          <p:nvPr/>
        </p:nvSpPr>
        <p:spPr>
          <a:xfrm>
            <a:off x="16828486" y="3559839"/>
            <a:ext cx="5404981" cy="1754326"/>
          </a:xfrm>
          <a:prstGeom prst="rect">
            <a:avLst/>
          </a:prstGeom>
          <a:solidFill>
            <a:schemeClr val="bg1">
              <a:alpha val="45000"/>
            </a:schemeClr>
          </a:solidFill>
        </p:spPr>
        <p:txBody>
          <a:bodyPr wrap="square" rtlCol="0">
            <a:spAutoFit/>
          </a:bodyPr>
          <a:lstStyle/>
          <a:p>
            <a:r>
              <a:rPr lang="en-US">
                <a:solidFill>
                  <a:srgbClr val="FF0000"/>
                </a:solidFill>
              </a:rPr>
              <a:t>Sewerage to Moa Point WWTP &amp; sludge back to Southern Landfill</a:t>
            </a:r>
          </a:p>
        </p:txBody>
      </p:sp>
      <p:sp>
        <p:nvSpPr>
          <p:cNvPr id="16" name="Arrow: Down 15">
            <a:extLst>
              <a:ext uri="{FF2B5EF4-FFF2-40B4-BE49-F238E27FC236}">
                <a16:creationId xmlns:a16="http://schemas.microsoft.com/office/drawing/2014/main" id="{CFDFA782-2F53-4651-A087-D28AFB04B0F6}"/>
              </a:ext>
            </a:extLst>
          </p:cNvPr>
          <p:cNvSpPr/>
          <p:nvPr/>
        </p:nvSpPr>
        <p:spPr>
          <a:xfrm rot="1484893">
            <a:off x="18040997" y="5251254"/>
            <a:ext cx="409261" cy="1091699"/>
          </a:xfrm>
          <a:prstGeom prst="downArrow">
            <a:avLst>
              <a:gd name="adj1" fmla="val 3148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TextBox 16">
            <a:extLst>
              <a:ext uri="{FF2B5EF4-FFF2-40B4-BE49-F238E27FC236}">
                <a16:creationId xmlns:a16="http://schemas.microsoft.com/office/drawing/2014/main" id="{7D17EA6E-F32F-4B78-B9CA-635B25EFE83D}"/>
              </a:ext>
            </a:extLst>
          </p:cNvPr>
          <p:cNvSpPr txBox="1"/>
          <p:nvPr/>
        </p:nvSpPr>
        <p:spPr>
          <a:xfrm>
            <a:off x="12156699" y="8311009"/>
            <a:ext cx="4671787" cy="646331"/>
          </a:xfrm>
          <a:prstGeom prst="rect">
            <a:avLst/>
          </a:prstGeom>
          <a:solidFill>
            <a:schemeClr val="bg1">
              <a:alpha val="45000"/>
            </a:schemeClr>
          </a:solidFill>
        </p:spPr>
        <p:txBody>
          <a:bodyPr wrap="square" rtlCol="0">
            <a:spAutoFit/>
          </a:bodyPr>
          <a:lstStyle/>
          <a:p>
            <a:r>
              <a:rPr lang="en-US">
                <a:solidFill>
                  <a:srgbClr val="3100CE"/>
                </a:solidFill>
              </a:rPr>
              <a:t>Potable Water supply</a:t>
            </a:r>
          </a:p>
        </p:txBody>
      </p:sp>
      <p:sp>
        <p:nvSpPr>
          <p:cNvPr id="18" name="Arrow: Down 17">
            <a:extLst>
              <a:ext uri="{FF2B5EF4-FFF2-40B4-BE49-F238E27FC236}">
                <a16:creationId xmlns:a16="http://schemas.microsoft.com/office/drawing/2014/main" id="{61BF2D30-DCAD-4780-8A32-5932F84DC49D}"/>
              </a:ext>
            </a:extLst>
          </p:cNvPr>
          <p:cNvSpPr/>
          <p:nvPr/>
        </p:nvSpPr>
        <p:spPr>
          <a:xfrm rot="12257340">
            <a:off x="15148276" y="6881436"/>
            <a:ext cx="285416" cy="1115484"/>
          </a:xfrm>
          <a:prstGeom prst="downArrow">
            <a:avLst/>
          </a:prstGeom>
          <a:solidFill>
            <a:srgbClr val="3100CE"/>
          </a:solidFill>
          <a:ln>
            <a:solidFill>
              <a:srgbClr val="3100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1" name="TextBox 20">
            <a:extLst>
              <a:ext uri="{FF2B5EF4-FFF2-40B4-BE49-F238E27FC236}">
                <a16:creationId xmlns:a16="http://schemas.microsoft.com/office/drawing/2014/main" id="{41C19FE0-1F80-4986-A23C-1AD1FC9683A8}"/>
              </a:ext>
            </a:extLst>
          </p:cNvPr>
          <p:cNvSpPr txBox="1"/>
          <p:nvPr/>
        </p:nvSpPr>
        <p:spPr>
          <a:xfrm>
            <a:off x="12953920" y="5812225"/>
            <a:ext cx="2607735" cy="523220"/>
          </a:xfrm>
          <a:prstGeom prst="rect">
            <a:avLst/>
          </a:prstGeom>
          <a:solidFill>
            <a:schemeClr val="bg1">
              <a:alpha val="45000"/>
            </a:schemeClr>
          </a:solidFill>
        </p:spPr>
        <p:txBody>
          <a:bodyPr wrap="square" rtlCol="0">
            <a:spAutoFit/>
          </a:bodyPr>
          <a:lstStyle/>
          <a:p>
            <a:r>
              <a:rPr lang="en-US" sz="2800"/>
              <a:t>Moa Point Road</a:t>
            </a:r>
          </a:p>
        </p:txBody>
      </p:sp>
      <p:sp>
        <p:nvSpPr>
          <p:cNvPr id="22" name="TextBox 21">
            <a:extLst>
              <a:ext uri="{FF2B5EF4-FFF2-40B4-BE49-F238E27FC236}">
                <a16:creationId xmlns:a16="http://schemas.microsoft.com/office/drawing/2014/main" id="{7B6A71AF-76E5-44D9-A664-510F29B9F662}"/>
              </a:ext>
            </a:extLst>
          </p:cNvPr>
          <p:cNvSpPr txBox="1"/>
          <p:nvPr/>
        </p:nvSpPr>
        <p:spPr>
          <a:xfrm>
            <a:off x="7512731" y="11325176"/>
            <a:ext cx="4049554" cy="646331"/>
          </a:xfrm>
          <a:prstGeom prst="rect">
            <a:avLst/>
          </a:prstGeom>
          <a:solidFill>
            <a:schemeClr val="bg1">
              <a:alpha val="45000"/>
            </a:schemeClr>
          </a:solidFill>
        </p:spPr>
        <p:txBody>
          <a:bodyPr wrap="square" rtlCol="0">
            <a:spAutoFit/>
          </a:bodyPr>
          <a:lstStyle/>
          <a:p>
            <a:r>
              <a:rPr lang="en-US"/>
              <a:t>Eastern Eroding area</a:t>
            </a:r>
          </a:p>
        </p:txBody>
      </p:sp>
      <p:sp>
        <p:nvSpPr>
          <p:cNvPr id="23" name="Arrow: Down 22">
            <a:extLst>
              <a:ext uri="{FF2B5EF4-FFF2-40B4-BE49-F238E27FC236}">
                <a16:creationId xmlns:a16="http://schemas.microsoft.com/office/drawing/2014/main" id="{11224AFD-8100-4014-9B52-7773DDA08697}"/>
              </a:ext>
            </a:extLst>
          </p:cNvPr>
          <p:cNvSpPr/>
          <p:nvPr/>
        </p:nvSpPr>
        <p:spPr>
          <a:xfrm rot="5008375">
            <a:off x="4749153" y="9397498"/>
            <a:ext cx="267610" cy="5024895"/>
          </a:xfrm>
          <a:prstGeom prst="downArrow">
            <a:avLst>
              <a:gd name="adj1" fmla="val 50000"/>
              <a:gd name="adj2" fmla="val 55288"/>
            </a:avLst>
          </a:prstGeom>
          <a:solidFill>
            <a:schemeClr val="tx1">
              <a:lumMod val="75000"/>
              <a:lumOff val="25000"/>
            </a:schemeClr>
          </a:solidFill>
          <a:ln>
            <a:solidFill>
              <a:srgbClr val="0808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9" name="Date Placeholder 4">
            <a:extLst>
              <a:ext uri="{FF2B5EF4-FFF2-40B4-BE49-F238E27FC236}">
                <a16:creationId xmlns:a16="http://schemas.microsoft.com/office/drawing/2014/main" id="{1F2159E0-73F0-4C2E-8881-A78A98B8FDC6}"/>
              </a:ext>
            </a:extLst>
          </p:cNvPr>
          <p:cNvSpPr>
            <a:spLocks noGrp="1"/>
          </p:cNvSpPr>
          <p:nvPr>
            <p:ph type="dt" sz="half" idx="10"/>
          </p:nvPr>
        </p:nvSpPr>
        <p:spPr>
          <a:xfrm>
            <a:off x="4131473" y="13220699"/>
            <a:ext cx="5486043" cy="222252"/>
          </a:xfrm>
        </p:spPr>
        <p:txBody>
          <a:bodyPr/>
          <a:lstStyle/>
          <a:p>
            <a:fld id="{1E5A30D5-67F6-4991-BF61-BA652AFF88A7}" type="datetime3">
              <a:rPr lang="en-NZ" smtClean="0"/>
              <a:pPr/>
              <a:t>21 September 2023</a:t>
            </a:fld>
            <a:endParaRPr lang="en-NZ"/>
          </a:p>
        </p:txBody>
      </p:sp>
      <p:sp>
        <p:nvSpPr>
          <p:cNvPr id="24" name="Footer Placeholder 5">
            <a:extLst>
              <a:ext uri="{FF2B5EF4-FFF2-40B4-BE49-F238E27FC236}">
                <a16:creationId xmlns:a16="http://schemas.microsoft.com/office/drawing/2014/main" id="{C9DA9C5E-097F-4753-98D9-E787D8619041}"/>
              </a:ext>
            </a:extLst>
          </p:cNvPr>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sp>
        <p:nvSpPr>
          <p:cNvPr id="25" name="Slide Number Placeholder 14">
            <a:extLst>
              <a:ext uri="{FF2B5EF4-FFF2-40B4-BE49-F238E27FC236}">
                <a16:creationId xmlns:a16="http://schemas.microsoft.com/office/drawing/2014/main" id="{50F65F71-623A-4BE9-98AD-FA3601E78CF1}"/>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3</a:t>
            </a:fld>
            <a:endParaRPr lang="en-NZ">
              <a:solidFill>
                <a:schemeClr val="bg1"/>
              </a:solidFill>
            </a:endParaRPr>
          </a:p>
        </p:txBody>
      </p:sp>
    </p:spTree>
    <p:extLst>
      <p:ext uri="{BB962C8B-B14F-4D97-AF65-F5344CB8AC3E}">
        <p14:creationId xmlns:p14="http://schemas.microsoft.com/office/powerpoint/2010/main" val="3370252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8781DBD-B2E7-45D0-B221-46EABFC9BA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0" y="10"/>
            <a:ext cx="24382393" cy="13715990"/>
          </a:xfrm>
          <a:prstGeom prst="rect">
            <a:avLst/>
          </a:prstGeom>
          <a:noFill/>
        </p:spPr>
      </p:pic>
      <p:sp>
        <p:nvSpPr>
          <p:cNvPr id="8" name="Title 7">
            <a:extLst>
              <a:ext uri="{FF2B5EF4-FFF2-40B4-BE49-F238E27FC236}">
                <a16:creationId xmlns:a16="http://schemas.microsoft.com/office/drawing/2014/main" id="{D503A5A6-8DCC-4554-A8C6-E747D716C859}"/>
              </a:ext>
            </a:extLst>
          </p:cNvPr>
          <p:cNvSpPr txBox="1">
            <a:spLocks/>
          </p:cNvSpPr>
          <p:nvPr/>
        </p:nvSpPr>
        <p:spPr>
          <a:xfrm>
            <a:off x="966109" y="719719"/>
            <a:ext cx="18286810" cy="1632729"/>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mi-NZ" sz="6000">
                <a:solidFill>
                  <a:srgbClr val="FFC000"/>
                </a:solidFill>
              </a:rPr>
              <a:t>Breakwater Construction</a:t>
            </a:r>
            <a:endParaRPr lang="en-NZ" sz="6000">
              <a:solidFill>
                <a:srgbClr val="FFC000"/>
              </a:solidFill>
            </a:endParaRPr>
          </a:p>
        </p:txBody>
      </p:sp>
      <p:sp>
        <p:nvSpPr>
          <p:cNvPr id="9" name="Date Placeholder 4">
            <a:extLst>
              <a:ext uri="{FF2B5EF4-FFF2-40B4-BE49-F238E27FC236}">
                <a16:creationId xmlns:a16="http://schemas.microsoft.com/office/drawing/2014/main" id="{59960253-AB19-4681-9E38-016C67A5B286}"/>
              </a:ext>
            </a:extLst>
          </p:cNvPr>
          <p:cNvSpPr>
            <a:spLocks noGrp="1"/>
          </p:cNvSpPr>
          <p:nvPr>
            <p:ph type="dt" sz="half" idx="10"/>
          </p:nvPr>
        </p:nvSpPr>
        <p:spPr>
          <a:xfrm>
            <a:off x="4131473" y="13220699"/>
            <a:ext cx="5486043" cy="222252"/>
          </a:xfrm>
        </p:spPr>
        <p:txBody>
          <a:bodyPr/>
          <a:lstStyle/>
          <a:p>
            <a:endParaRPr lang="en-NZ" dirty="0"/>
          </a:p>
        </p:txBody>
      </p:sp>
      <p:sp>
        <p:nvSpPr>
          <p:cNvPr id="10" name="Footer Placeholder 5">
            <a:extLst>
              <a:ext uri="{FF2B5EF4-FFF2-40B4-BE49-F238E27FC236}">
                <a16:creationId xmlns:a16="http://schemas.microsoft.com/office/drawing/2014/main" id="{35D9E3A7-966A-4504-B9CE-0E54019EF231}"/>
              </a:ext>
            </a:extLst>
          </p:cNvPr>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sp>
        <p:nvSpPr>
          <p:cNvPr id="12" name="Slide Number Placeholder 14">
            <a:extLst>
              <a:ext uri="{FF2B5EF4-FFF2-40B4-BE49-F238E27FC236}">
                <a16:creationId xmlns:a16="http://schemas.microsoft.com/office/drawing/2014/main" id="{4BD320D2-B18E-4587-99D5-B19F203D8F6F}"/>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4</a:t>
            </a:fld>
            <a:endParaRPr lang="en-NZ">
              <a:solidFill>
                <a:schemeClr val="bg1"/>
              </a:solidFill>
            </a:endParaRPr>
          </a:p>
        </p:txBody>
      </p:sp>
    </p:spTree>
    <p:extLst>
      <p:ext uri="{BB962C8B-B14F-4D97-AF65-F5344CB8AC3E}">
        <p14:creationId xmlns:p14="http://schemas.microsoft.com/office/powerpoint/2010/main" val="1712473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outdoor, photo, boat, white&#10;&#10;Description automatically generated">
            <a:extLst>
              <a:ext uri="{FF2B5EF4-FFF2-40B4-BE49-F238E27FC236}">
                <a16:creationId xmlns:a16="http://schemas.microsoft.com/office/drawing/2014/main" id="{3AE1086A-053E-45A2-95BE-863BCAC32C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50" y="2352448"/>
            <a:ext cx="10954052" cy="8281528"/>
          </a:xfrm>
          <a:prstGeom prst="rect">
            <a:avLst/>
          </a:prstGeom>
        </p:spPr>
      </p:pic>
      <p:sp>
        <p:nvSpPr>
          <p:cNvPr id="5" name="Slide Number Placeholder 4">
            <a:extLst>
              <a:ext uri="{FF2B5EF4-FFF2-40B4-BE49-F238E27FC236}">
                <a16:creationId xmlns:a16="http://schemas.microsoft.com/office/drawing/2014/main" id="{D1195464-F363-43CA-A06A-A5B0DD98C6CC}"/>
              </a:ext>
            </a:extLst>
          </p:cNvPr>
          <p:cNvSpPr>
            <a:spLocks noGrp="1"/>
          </p:cNvSpPr>
          <p:nvPr>
            <p:ph type="sldNum" sz="quarter" idx="12"/>
          </p:nvPr>
        </p:nvSpPr>
        <p:spPr>
          <a:xfrm>
            <a:off x="18202020" y="13220699"/>
            <a:ext cx="5486043" cy="222252"/>
          </a:xfrm>
        </p:spPr>
        <p:txBody>
          <a:bodyPr/>
          <a:lstStyle/>
          <a:p>
            <a:r>
              <a:rPr lang="en-NZ"/>
              <a:t>&gt;&gt; </a:t>
            </a:r>
            <a:fld id="{393A6F4B-F178-4890-8E43-854D3154C0F8}" type="slidenum">
              <a:rPr lang="en-NZ" smtClean="0"/>
              <a:pPr/>
              <a:t>5</a:t>
            </a:fld>
            <a:endParaRPr lang="en-NZ"/>
          </a:p>
        </p:txBody>
      </p:sp>
      <p:pic>
        <p:nvPicPr>
          <p:cNvPr id="8" name="Picture 7" descr="A view of the ocean&#10;&#10;Description automatically generated">
            <a:extLst>
              <a:ext uri="{FF2B5EF4-FFF2-40B4-BE49-F238E27FC236}">
                <a16:creationId xmlns:a16="http://schemas.microsoft.com/office/drawing/2014/main" id="{EABCAD76-4CD1-4336-93C1-8D9A01A273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28219" y="41255"/>
            <a:ext cx="10154194" cy="9848345"/>
          </a:xfrm>
          <a:prstGeom prst="rect">
            <a:avLst/>
          </a:prstGeom>
        </p:spPr>
      </p:pic>
      <p:pic>
        <p:nvPicPr>
          <p:cNvPr id="9" name="Picture 8">
            <a:extLst>
              <a:ext uri="{FF2B5EF4-FFF2-40B4-BE49-F238E27FC236}">
                <a16:creationId xmlns:a16="http://schemas.microsoft.com/office/drawing/2014/main" id="{6EF7A21A-CF4A-47E5-89B6-D1D95BB3A7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7218" y="6493212"/>
            <a:ext cx="9527251" cy="7274572"/>
          </a:xfrm>
          <a:prstGeom prst="rect">
            <a:avLst/>
          </a:prstGeom>
        </p:spPr>
      </p:pic>
      <p:sp>
        <p:nvSpPr>
          <p:cNvPr id="10" name="Title 7">
            <a:extLst>
              <a:ext uri="{FF2B5EF4-FFF2-40B4-BE49-F238E27FC236}">
                <a16:creationId xmlns:a16="http://schemas.microsoft.com/office/drawing/2014/main" id="{E8F336FC-1998-44D7-8A20-A300497415BA}"/>
              </a:ext>
            </a:extLst>
          </p:cNvPr>
          <p:cNvSpPr txBox="1">
            <a:spLocks/>
          </p:cNvSpPr>
          <p:nvPr/>
        </p:nvSpPr>
        <p:spPr>
          <a:xfrm>
            <a:off x="966109" y="719719"/>
            <a:ext cx="18286810" cy="1632729"/>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mi-NZ" sz="6000">
                <a:solidFill>
                  <a:srgbClr val="FFC000"/>
                </a:solidFill>
              </a:rPr>
              <a:t>1950’s causeway construction</a:t>
            </a:r>
            <a:endParaRPr lang="en-NZ" sz="6000">
              <a:solidFill>
                <a:srgbClr val="FFC000"/>
              </a:solidFill>
            </a:endParaRPr>
          </a:p>
        </p:txBody>
      </p:sp>
      <p:sp>
        <p:nvSpPr>
          <p:cNvPr id="11" name="Date Placeholder 4">
            <a:extLst>
              <a:ext uri="{FF2B5EF4-FFF2-40B4-BE49-F238E27FC236}">
                <a16:creationId xmlns:a16="http://schemas.microsoft.com/office/drawing/2014/main" id="{94573EDD-9967-4843-B077-77DF3A39FE4D}"/>
              </a:ext>
            </a:extLst>
          </p:cNvPr>
          <p:cNvSpPr>
            <a:spLocks noGrp="1"/>
          </p:cNvSpPr>
          <p:nvPr>
            <p:ph type="dt" sz="half" idx="10"/>
          </p:nvPr>
        </p:nvSpPr>
        <p:spPr>
          <a:xfrm>
            <a:off x="4131473" y="13220699"/>
            <a:ext cx="5486043" cy="222252"/>
          </a:xfrm>
        </p:spPr>
        <p:txBody>
          <a:bodyPr/>
          <a:lstStyle/>
          <a:p>
            <a:endParaRPr lang="en-NZ" dirty="0"/>
          </a:p>
        </p:txBody>
      </p:sp>
      <p:sp>
        <p:nvSpPr>
          <p:cNvPr id="12" name="Footer Placeholder 5">
            <a:extLst>
              <a:ext uri="{FF2B5EF4-FFF2-40B4-BE49-F238E27FC236}">
                <a16:creationId xmlns:a16="http://schemas.microsoft.com/office/drawing/2014/main" id="{D4F03112-8BEA-45FA-9647-72C57538CC5B}"/>
              </a:ext>
            </a:extLst>
          </p:cNvPr>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spTree>
    <p:extLst>
      <p:ext uri="{BB962C8B-B14F-4D97-AF65-F5344CB8AC3E}">
        <p14:creationId xmlns:p14="http://schemas.microsoft.com/office/powerpoint/2010/main" val="2645920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9874A1C-33DE-415D-99CB-EC7973E5B67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0" y="10"/>
            <a:ext cx="24382393" cy="13715990"/>
          </a:xfrm>
          <a:prstGeom prst="rect">
            <a:avLst/>
          </a:prstGeom>
          <a:noFill/>
        </p:spPr>
      </p:pic>
      <p:sp>
        <p:nvSpPr>
          <p:cNvPr id="24" name="Subtitle 3">
            <a:extLst>
              <a:ext uri="{FF2B5EF4-FFF2-40B4-BE49-F238E27FC236}">
                <a16:creationId xmlns:a16="http://schemas.microsoft.com/office/drawing/2014/main" id="{0218BA99-D66B-4D64-87CE-1BBB1900F211}"/>
              </a:ext>
            </a:extLst>
          </p:cNvPr>
          <p:cNvSpPr>
            <a:spLocks noGrp="1"/>
          </p:cNvSpPr>
          <p:nvPr>
            <p:ph type="subTitle" idx="1"/>
          </p:nvPr>
        </p:nvSpPr>
        <p:spPr>
          <a:xfrm>
            <a:off x="1063091" y="2255466"/>
            <a:ext cx="18286810" cy="2405751"/>
          </a:xfrm>
        </p:spPr>
        <p:txBody>
          <a:bodyPr/>
          <a:lstStyle/>
          <a:p>
            <a:r>
              <a:rPr lang="en-US"/>
              <a:t>Moa Point Rd today</a:t>
            </a:r>
          </a:p>
        </p:txBody>
      </p:sp>
      <p:sp>
        <p:nvSpPr>
          <p:cNvPr id="10" name="Title 7">
            <a:extLst>
              <a:ext uri="{FF2B5EF4-FFF2-40B4-BE49-F238E27FC236}">
                <a16:creationId xmlns:a16="http://schemas.microsoft.com/office/drawing/2014/main" id="{D3B3C78A-A12B-4BC4-B844-645FAD90323A}"/>
              </a:ext>
            </a:extLst>
          </p:cNvPr>
          <p:cNvSpPr txBox="1">
            <a:spLocks/>
          </p:cNvSpPr>
          <p:nvPr/>
        </p:nvSpPr>
        <p:spPr>
          <a:xfrm>
            <a:off x="966109" y="719719"/>
            <a:ext cx="18286810" cy="1632729"/>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mi-NZ" sz="6000">
                <a:solidFill>
                  <a:srgbClr val="FFC000"/>
                </a:solidFill>
              </a:rPr>
              <a:t>Causeway Construction</a:t>
            </a:r>
            <a:endParaRPr lang="en-NZ" sz="6000">
              <a:solidFill>
                <a:srgbClr val="FFC000"/>
              </a:solidFill>
            </a:endParaRPr>
          </a:p>
        </p:txBody>
      </p:sp>
      <p:sp>
        <p:nvSpPr>
          <p:cNvPr id="9" name="Date Placeholder 4">
            <a:extLst>
              <a:ext uri="{FF2B5EF4-FFF2-40B4-BE49-F238E27FC236}">
                <a16:creationId xmlns:a16="http://schemas.microsoft.com/office/drawing/2014/main" id="{ABE355CE-AFE3-43B1-BF65-3F16BA1C61D1}"/>
              </a:ext>
            </a:extLst>
          </p:cNvPr>
          <p:cNvSpPr>
            <a:spLocks noGrp="1"/>
          </p:cNvSpPr>
          <p:nvPr>
            <p:ph type="dt" sz="half" idx="10"/>
          </p:nvPr>
        </p:nvSpPr>
        <p:spPr>
          <a:xfrm>
            <a:off x="4131473" y="13220699"/>
            <a:ext cx="5486043" cy="222252"/>
          </a:xfrm>
        </p:spPr>
        <p:txBody>
          <a:bodyPr/>
          <a:lstStyle/>
          <a:p>
            <a:fld id="{1E5A30D5-67F6-4991-BF61-BA652AFF88A7}" type="datetime3">
              <a:rPr lang="en-NZ" smtClean="0"/>
              <a:pPr/>
              <a:t>21 September 2023</a:t>
            </a:fld>
            <a:endParaRPr lang="en-NZ"/>
          </a:p>
        </p:txBody>
      </p:sp>
      <p:sp>
        <p:nvSpPr>
          <p:cNvPr id="11" name="Footer Placeholder 5">
            <a:extLst>
              <a:ext uri="{FF2B5EF4-FFF2-40B4-BE49-F238E27FC236}">
                <a16:creationId xmlns:a16="http://schemas.microsoft.com/office/drawing/2014/main" id="{82A9B35B-5CA6-4E21-ABEC-15C5E794D90B}"/>
              </a:ext>
            </a:extLst>
          </p:cNvPr>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sp>
        <p:nvSpPr>
          <p:cNvPr id="12" name="Slide Number Placeholder 14">
            <a:extLst>
              <a:ext uri="{FF2B5EF4-FFF2-40B4-BE49-F238E27FC236}">
                <a16:creationId xmlns:a16="http://schemas.microsoft.com/office/drawing/2014/main" id="{72FCFC79-B70E-4E7D-A41C-D9D13066B768}"/>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6</a:t>
            </a:fld>
            <a:endParaRPr lang="en-NZ">
              <a:solidFill>
                <a:schemeClr val="bg1"/>
              </a:solidFill>
            </a:endParaRPr>
          </a:p>
        </p:txBody>
      </p:sp>
    </p:spTree>
    <p:extLst>
      <p:ext uri="{BB962C8B-B14F-4D97-AF65-F5344CB8AC3E}">
        <p14:creationId xmlns:p14="http://schemas.microsoft.com/office/powerpoint/2010/main" val="2007860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6908CEB-E1A4-4CFE-8B06-69BCBB93D628}"/>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1"/>
          <a:stretch/>
        </p:blipFill>
        <p:spPr>
          <a:xfrm>
            <a:off x="21" y="10"/>
            <a:ext cx="24382392" cy="13735842"/>
          </a:xfrm>
          <a:prstGeom prst="rect">
            <a:avLst/>
          </a:prstGeom>
          <a:noFill/>
        </p:spPr>
      </p:pic>
      <p:sp>
        <p:nvSpPr>
          <p:cNvPr id="30" name="Subtitle 3">
            <a:extLst>
              <a:ext uri="{FF2B5EF4-FFF2-40B4-BE49-F238E27FC236}">
                <a16:creationId xmlns:a16="http://schemas.microsoft.com/office/drawing/2014/main" id="{766BD87B-1DA9-46C5-8817-E8B2CEEC2D6A}"/>
              </a:ext>
            </a:extLst>
          </p:cNvPr>
          <p:cNvSpPr>
            <a:spLocks noGrp="1"/>
          </p:cNvSpPr>
          <p:nvPr>
            <p:ph type="subTitle" idx="1"/>
          </p:nvPr>
        </p:nvSpPr>
        <p:spPr>
          <a:xfrm>
            <a:off x="966109" y="2412283"/>
            <a:ext cx="18286810" cy="2405751"/>
          </a:xfrm>
        </p:spPr>
        <p:txBody>
          <a:bodyPr/>
          <a:lstStyle/>
          <a:p>
            <a:r>
              <a:rPr lang="en-US"/>
              <a:t>18 Sept 1957</a:t>
            </a:r>
          </a:p>
        </p:txBody>
      </p:sp>
      <p:sp>
        <p:nvSpPr>
          <p:cNvPr id="8" name="Title 7">
            <a:extLst>
              <a:ext uri="{FF2B5EF4-FFF2-40B4-BE49-F238E27FC236}">
                <a16:creationId xmlns:a16="http://schemas.microsoft.com/office/drawing/2014/main" id="{79620AC8-12DE-4E47-8FE8-09A7DD17D340}"/>
              </a:ext>
            </a:extLst>
          </p:cNvPr>
          <p:cNvSpPr txBox="1">
            <a:spLocks/>
          </p:cNvSpPr>
          <p:nvPr/>
        </p:nvSpPr>
        <p:spPr>
          <a:xfrm>
            <a:off x="966109" y="719719"/>
            <a:ext cx="18286810" cy="1632729"/>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mi-NZ" sz="6000">
                <a:solidFill>
                  <a:srgbClr val="FFC000"/>
                </a:solidFill>
              </a:rPr>
              <a:t>Runway Construction</a:t>
            </a:r>
            <a:endParaRPr lang="en-NZ" sz="6000">
              <a:solidFill>
                <a:srgbClr val="FFC000"/>
              </a:solidFill>
            </a:endParaRPr>
          </a:p>
        </p:txBody>
      </p:sp>
      <p:sp>
        <p:nvSpPr>
          <p:cNvPr id="9" name="Date Placeholder 4">
            <a:extLst>
              <a:ext uri="{FF2B5EF4-FFF2-40B4-BE49-F238E27FC236}">
                <a16:creationId xmlns:a16="http://schemas.microsoft.com/office/drawing/2014/main" id="{6F52A80F-355E-4D25-8E73-D8BB815964D7}"/>
              </a:ext>
            </a:extLst>
          </p:cNvPr>
          <p:cNvSpPr>
            <a:spLocks noGrp="1"/>
          </p:cNvSpPr>
          <p:nvPr>
            <p:ph type="dt" sz="half" idx="10"/>
          </p:nvPr>
        </p:nvSpPr>
        <p:spPr>
          <a:xfrm>
            <a:off x="4131473" y="13220699"/>
            <a:ext cx="5486043" cy="222252"/>
          </a:xfrm>
        </p:spPr>
        <p:txBody>
          <a:bodyPr/>
          <a:lstStyle/>
          <a:p>
            <a:endParaRPr lang="en-NZ" dirty="0"/>
          </a:p>
        </p:txBody>
      </p:sp>
      <p:sp>
        <p:nvSpPr>
          <p:cNvPr id="10" name="Footer Placeholder 5">
            <a:extLst>
              <a:ext uri="{FF2B5EF4-FFF2-40B4-BE49-F238E27FC236}">
                <a16:creationId xmlns:a16="http://schemas.microsoft.com/office/drawing/2014/main" id="{083E050D-8B55-4B3F-9C77-BBB2EC066851}"/>
              </a:ext>
            </a:extLst>
          </p:cNvPr>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sp>
        <p:nvSpPr>
          <p:cNvPr id="12" name="Slide Number Placeholder 14">
            <a:extLst>
              <a:ext uri="{FF2B5EF4-FFF2-40B4-BE49-F238E27FC236}">
                <a16:creationId xmlns:a16="http://schemas.microsoft.com/office/drawing/2014/main" id="{40C99E05-4631-4D46-B95D-85F9C0876442}"/>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7</a:t>
            </a:fld>
            <a:endParaRPr lang="en-NZ">
              <a:solidFill>
                <a:schemeClr val="bg1"/>
              </a:solidFill>
            </a:endParaRPr>
          </a:p>
        </p:txBody>
      </p:sp>
    </p:spTree>
    <p:extLst>
      <p:ext uri="{BB962C8B-B14F-4D97-AF65-F5344CB8AC3E}">
        <p14:creationId xmlns:p14="http://schemas.microsoft.com/office/powerpoint/2010/main" val="334266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D4C57C1-F961-4484-9C62-2FC116239A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0"/>
            <a:ext cx="24382413" cy="13944659"/>
          </a:xfrm>
          <a:prstGeom prst="rect">
            <a:avLst/>
          </a:prstGeom>
        </p:spPr>
      </p:pic>
      <p:sp>
        <p:nvSpPr>
          <p:cNvPr id="29" name="Subtitle 3">
            <a:extLst>
              <a:ext uri="{FF2B5EF4-FFF2-40B4-BE49-F238E27FC236}">
                <a16:creationId xmlns:a16="http://schemas.microsoft.com/office/drawing/2014/main" id="{84BB68F6-A4CD-43C1-973F-D67DFD74FA3A}"/>
              </a:ext>
            </a:extLst>
          </p:cNvPr>
          <p:cNvSpPr>
            <a:spLocks noGrp="1"/>
          </p:cNvSpPr>
          <p:nvPr>
            <p:ph type="subTitle" idx="1"/>
          </p:nvPr>
        </p:nvSpPr>
        <p:spPr>
          <a:xfrm>
            <a:off x="966109" y="2352448"/>
            <a:ext cx="18286810" cy="2405751"/>
          </a:xfrm>
        </p:spPr>
        <p:txBody>
          <a:bodyPr/>
          <a:lstStyle/>
          <a:p>
            <a:r>
              <a:rPr lang="en-US"/>
              <a:t>8 Sept 1958</a:t>
            </a:r>
          </a:p>
        </p:txBody>
      </p:sp>
      <p:sp>
        <p:nvSpPr>
          <p:cNvPr id="8" name="Title 7">
            <a:extLst>
              <a:ext uri="{FF2B5EF4-FFF2-40B4-BE49-F238E27FC236}">
                <a16:creationId xmlns:a16="http://schemas.microsoft.com/office/drawing/2014/main" id="{101ECEB9-A4C7-499B-9FB5-CDEC8F8570F6}"/>
              </a:ext>
            </a:extLst>
          </p:cNvPr>
          <p:cNvSpPr txBox="1">
            <a:spLocks/>
          </p:cNvSpPr>
          <p:nvPr/>
        </p:nvSpPr>
        <p:spPr>
          <a:xfrm>
            <a:off x="966109" y="719719"/>
            <a:ext cx="18286810" cy="1632729"/>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mi-NZ" sz="6000">
                <a:solidFill>
                  <a:srgbClr val="FFC000"/>
                </a:solidFill>
              </a:rPr>
              <a:t>Runway Construction</a:t>
            </a:r>
            <a:endParaRPr lang="en-NZ" sz="6000">
              <a:solidFill>
                <a:srgbClr val="FFC000"/>
              </a:solidFill>
            </a:endParaRPr>
          </a:p>
        </p:txBody>
      </p:sp>
      <p:sp>
        <p:nvSpPr>
          <p:cNvPr id="9" name="Date Placeholder 4">
            <a:extLst>
              <a:ext uri="{FF2B5EF4-FFF2-40B4-BE49-F238E27FC236}">
                <a16:creationId xmlns:a16="http://schemas.microsoft.com/office/drawing/2014/main" id="{150BC0A6-ECF5-4735-95A2-2DE58DB5653E}"/>
              </a:ext>
            </a:extLst>
          </p:cNvPr>
          <p:cNvSpPr>
            <a:spLocks noGrp="1"/>
          </p:cNvSpPr>
          <p:nvPr>
            <p:ph type="dt" sz="half" idx="10"/>
          </p:nvPr>
        </p:nvSpPr>
        <p:spPr>
          <a:xfrm>
            <a:off x="4131473" y="13220699"/>
            <a:ext cx="5486043" cy="222252"/>
          </a:xfrm>
        </p:spPr>
        <p:txBody>
          <a:bodyPr/>
          <a:lstStyle/>
          <a:p>
            <a:endParaRPr lang="en-NZ" dirty="0"/>
          </a:p>
        </p:txBody>
      </p:sp>
      <p:sp>
        <p:nvSpPr>
          <p:cNvPr id="11" name="Footer Placeholder 5">
            <a:extLst>
              <a:ext uri="{FF2B5EF4-FFF2-40B4-BE49-F238E27FC236}">
                <a16:creationId xmlns:a16="http://schemas.microsoft.com/office/drawing/2014/main" id="{11B156F8-425F-4366-A09B-BE858A340581}"/>
              </a:ext>
            </a:extLst>
          </p:cNvPr>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sp>
        <p:nvSpPr>
          <p:cNvPr id="12" name="Slide Number Placeholder 14">
            <a:extLst>
              <a:ext uri="{FF2B5EF4-FFF2-40B4-BE49-F238E27FC236}">
                <a16:creationId xmlns:a16="http://schemas.microsoft.com/office/drawing/2014/main" id="{9A9B7EBC-EDA6-40ED-82A0-AF186F30FA76}"/>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8</a:t>
            </a:fld>
            <a:endParaRPr lang="en-NZ">
              <a:solidFill>
                <a:schemeClr val="bg1"/>
              </a:solidFill>
            </a:endParaRPr>
          </a:p>
        </p:txBody>
      </p:sp>
    </p:spTree>
    <p:extLst>
      <p:ext uri="{BB962C8B-B14F-4D97-AF65-F5344CB8AC3E}">
        <p14:creationId xmlns:p14="http://schemas.microsoft.com/office/powerpoint/2010/main" val="103228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20BED39-4C26-4EF3-BDDB-08F2BAE0031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80109" y="9"/>
            <a:ext cx="24653311" cy="13868391"/>
          </a:xfrm>
          <a:prstGeom prst="rect">
            <a:avLst/>
          </a:prstGeom>
          <a:noFill/>
        </p:spPr>
      </p:pic>
      <p:sp>
        <p:nvSpPr>
          <p:cNvPr id="7" name="Title 7">
            <a:extLst>
              <a:ext uri="{FF2B5EF4-FFF2-40B4-BE49-F238E27FC236}">
                <a16:creationId xmlns:a16="http://schemas.microsoft.com/office/drawing/2014/main" id="{CB1A01DC-ADBE-49F0-87AF-9B2A3BED5459}"/>
              </a:ext>
            </a:extLst>
          </p:cNvPr>
          <p:cNvSpPr txBox="1">
            <a:spLocks/>
          </p:cNvSpPr>
          <p:nvPr/>
        </p:nvSpPr>
        <p:spPr>
          <a:xfrm>
            <a:off x="966109" y="719719"/>
            <a:ext cx="18286810" cy="1632729"/>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mi-NZ" sz="6000">
                <a:solidFill>
                  <a:srgbClr val="FFC000"/>
                </a:solidFill>
              </a:rPr>
              <a:t>1972 Runway Extension</a:t>
            </a:r>
            <a:endParaRPr lang="en-NZ" sz="6000">
              <a:solidFill>
                <a:srgbClr val="FFC000"/>
              </a:solidFill>
            </a:endParaRPr>
          </a:p>
        </p:txBody>
      </p:sp>
      <p:sp>
        <p:nvSpPr>
          <p:cNvPr id="9" name="Date Placeholder 4">
            <a:extLst>
              <a:ext uri="{FF2B5EF4-FFF2-40B4-BE49-F238E27FC236}">
                <a16:creationId xmlns:a16="http://schemas.microsoft.com/office/drawing/2014/main" id="{C39590A8-B0B3-4629-87A9-688206079C4A}"/>
              </a:ext>
            </a:extLst>
          </p:cNvPr>
          <p:cNvSpPr>
            <a:spLocks noGrp="1"/>
          </p:cNvSpPr>
          <p:nvPr>
            <p:ph type="dt" sz="half" idx="10"/>
          </p:nvPr>
        </p:nvSpPr>
        <p:spPr>
          <a:xfrm>
            <a:off x="4131473" y="13220699"/>
            <a:ext cx="5486043" cy="222252"/>
          </a:xfrm>
        </p:spPr>
        <p:txBody>
          <a:bodyPr/>
          <a:lstStyle/>
          <a:p>
            <a:endParaRPr lang="en-NZ" dirty="0"/>
          </a:p>
        </p:txBody>
      </p:sp>
      <p:sp>
        <p:nvSpPr>
          <p:cNvPr id="10" name="Footer Placeholder 5">
            <a:extLst>
              <a:ext uri="{FF2B5EF4-FFF2-40B4-BE49-F238E27FC236}">
                <a16:creationId xmlns:a16="http://schemas.microsoft.com/office/drawing/2014/main" id="{A19EE10B-C0EB-4287-88E7-ADF8642C47D0}"/>
              </a:ext>
            </a:extLst>
          </p:cNvPr>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sp>
        <p:nvSpPr>
          <p:cNvPr id="13" name="Slide Number Placeholder 14">
            <a:extLst>
              <a:ext uri="{FF2B5EF4-FFF2-40B4-BE49-F238E27FC236}">
                <a16:creationId xmlns:a16="http://schemas.microsoft.com/office/drawing/2014/main" id="{2778A050-3F09-410E-A344-C4D2234659C1}"/>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9</a:t>
            </a:fld>
            <a:endParaRPr lang="en-NZ">
              <a:solidFill>
                <a:schemeClr val="bg1"/>
              </a:solidFill>
            </a:endParaRPr>
          </a:p>
        </p:txBody>
      </p:sp>
    </p:spTree>
    <p:extLst>
      <p:ext uri="{BB962C8B-B14F-4D97-AF65-F5344CB8AC3E}">
        <p14:creationId xmlns:p14="http://schemas.microsoft.com/office/powerpoint/2010/main" val="2088607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8BC9F7-C176-E941-AAAB-60D2805ADBC7}"/>
              </a:ext>
            </a:extLst>
          </p:cNvPr>
          <p:cNvPicPr>
            <a:picLocks noChangeAspect="1"/>
          </p:cNvPicPr>
          <p:nvPr/>
        </p:nvPicPr>
        <p:blipFill>
          <a:blip r:embed="rId3"/>
          <a:stretch>
            <a:fillRect/>
          </a:stretch>
        </p:blipFill>
        <p:spPr>
          <a:xfrm>
            <a:off x="0" y="0"/>
            <a:ext cx="25570746" cy="13716000"/>
          </a:xfrm>
          <a:prstGeom prst="rect">
            <a:avLst/>
          </a:prstGeom>
        </p:spPr>
      </p:pic>
      <p:pic>
        <p:nvPicPr>
          <p:cNvPr id="7" name="Picture 6">
            <a:extLst>
              <a:ext uri="{FF2B5EF4-FFF2-40B4-BE49-F238E27FC236}">
                <a16:creationId xmlns:a16="http://schemas.microsoft.com/office/drawing/2014/main" id="{740D93D7-D582-4BAC-94D8-B57492EBCD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 y="12600516"/>
            <a:ext cx="24382199" cy="1115484"/>
          </a:xfrm>
          <a:prstGeom prst="rect">
            <a:avLst/>
          </a:prstGeom>
        </p:spPr>
      </p:pic>
      <p:sp>
        <p:nvSpPr>
          <p:cNvPr id="9" name="Footer Placeholder 5">
            <a:extLst>
              <a:ext uri="{FF2B5EF4-FFF2-40B4-BE49-F238E27FC236}">
                <a16:creationId xmlns:a16="http://schemas.microsoft.com/office/drawing/2014/main" id="{86A263D9-24B2-4291-8106-A70B0F517B9C}"/>
              </a:ext>
            </a:extLst>
          </p:cNvPr>
          <p:cNvSpPr txBox="1">
            <a:spLocks/>
          </p:cNvSpPr>
          <p:nvPr/>
        </p:nvSpPr>
        <p:spPr>
          <a:xfrm>
            <a:off x="838145" y="13220699"/>
            <a:ext cx="3442910" cy="222252"/>
          </a:xfrm>
          <a:prstGeom prst="rect">
            <a:avLst/>
          </a:prstGeom>
        </p:spPr>
        <p:txBody>
          <a:bodyPr vert="horz" lIns="91440" tIns="45720" rIns="91440" bIns="45720" rtlCol="0" anchor="ctr"/>
          <a:lstStyle>
            <a:defPPr>
              <a:defRPr lang="en-US"/>
            </a:defPPr>
            <a:lvl1pPr marL="0" algn="l" defTabSz="1828709" rtl="0" eaLnBrk="1" latinLnBrk="0" hangingPunct="1">
              <a:defRPr sz="1300" kern="1200">
                <a:solidFill>
                  <a:schemeClr val="tx1"/>
                </a:solidFill>
                <a:latin typeface="+mj-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r>
              <a:rPr lang="en-NZ">
                <a:solidFill>
                  <a:schemeClr val="bg2"/>
                </a:solidFill>
              </a:rPr>
              <a:t>&gt;&gt; Wellington Airport  </a:t>
            </a:r>
            <a:r>
              <a:rPr lang="en-NZ">
                <a:solidFill>
                  <a:schemeClr val="bg1"/>
                </a:solidFill>
                <a:latin typeface="+mn-lt"/>
              </a:rPr>
              <a:t>Lyall Bay Marine Defences</a:t>
            </a:r>
          </a:p>
        </p:txBody>
      </p:sp>
      <p:sp>
        <p:nvSpPr>
          <p:cNvPr id="8" name="Date Placeholder 4">
            <a:extLst>
              <a:ext uri="{FF2B5EF4-FFF2-40B4-BE49-F238E27FC236}">
                <a16:creationId xmlns:a16="http://schemas.microsoft.com/office/drawing/2014/main" id="{C738145B-5FC7-44D6-8BD3-4617AEE707B6}"/>
              </a:ext>
            </a:extLst>
          </p:cNvPr>
          <p:cNvSpPr txBox="1">
            <a:spLocks/>
          </p:cNvSpPr>
          <p:nvPr/>
        </p:nvSpPr>
        <p:spPr>
          <a:xfrm>
            <a:off x="4131473" y="13220699"/>
            <a:ext cx="5486043" cy="222252"/>
          </a:xfrm>
          <a:prstGeom prst="rect">
            <a:avLst/>
          </a:prstGeom>
        </p:spPr>
        <p:txBody>
          <a:bodyPr vert="horz" lIns="91440" tIns="45720" rIns="91440" bIns="45720" rtlCol="0" anchor="ctr"/>
          <a:lstStyle>
            <a:defPPr>
              <a:defRPr lang="en-US"/>
            </a:defPPr>
            <a:lvl1pPr marL="0" algn="l" defTabSz="1828709" rtl="0" eaLnBrk="1" latinLnBrk="0" hangingPunct="1">
              <a:defRPr sz="13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fld id="{1E5A30D5-67F6-4991-BF61-BA652AFF88A7}" type="datetime3">
              <a:rPr lang="en-NZ" smtClean="0">
                <a:solidFill>
                  <a:schemeClr val="bg1"/>
                </a:solidFill>
              </a:rPr>
              <a:pPr/>
              <a:t>21 September 2023</a:t>
            </a:fld>
            <a:endParaRPr lang="en-NZ">
              <a:solidFill>
                <a:schemeClr val="bg1"/>
              </a:solidFill>
            </a:endParaRPr>
          </a:p>
        </p:txBody>
      </p:sp>
      <p:pic>
        <p:nvPicPr>
          <p:cNvPr id="10" name="Picture 9">
            <a:extLst>
              <a:ext uri="{FF2B5EF4-FFF2-40B4-BE49-F238E27FC236}">
                <a16:creationId xmlns:a16="http://schemas.microsoft.com/office/drawing/2014/main" id="{FB67B151-B665-40AC-97E6-2DA8DA256D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4382412" cy="615654"/>
          </a:xfrm>
          <a:prstGeom prst="rect">
            <a:avLst/>
          </a:prstGeom>
        </p:spPr>
      </p:pic>
      <p:sp>
        <p:nvSpPr>
          <p:cNvPr id="11" name="Slide Number Placeholder 14">
            <a:extLst>
              <a:ext uri="{FF2B5EF4-FFF2-40B4-BE49-F238E27FC236}">
                <a16:creationId xmlns:a16="http://schemas.microsoft.com/office/drawing/2014/main" id="{02A59BAB-34CF-449E-8B16-93D37DB8088E}"/>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10</a:t>
            </a:fld>
            <a:endParaRPr lang="en-NZ">
              <a:solidFill>
                <a:schemeClr val="bg1"/>
              </a:solidFill>
            </a:endParaRPr>
          </a:p>
        </p:txBody>
      </p:sp>
    </p:spTree>
    <p:extLst>
      <p:ext uri="{BB962C8B-B14F-4D97-AF65-F5344CB8AC3E}">
        <p14:creationId xmlns:p14="http://schemas.microsoft.com/office/powerpoint/2010/main" val="1601234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F5880D-7750-4532-891A-507D58E362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0" y="10"/>
            <a:ext cx="24382393" cy="13715990"/>
          </a:xfrm>
          <a:prstGeom prst="rect">
            <a:avLst/>
          </a:prstGeom>
          <a:noFill/>
        </p:spPr>
      </p:pic>
      <p:sp>
        <p:nvSpPr>
          <p:cNvPr id="16" name="Rectangle 15">
            <a:extLst>
              <a:ext uri="{FF2B5EF4-FFF2-40B4-BE49-F238E27FC236}">
                <a16:creationId xmlns:a16="http://schemas.microsoft.com/office/drawing/2014/main" id="{488AE380-9591-4E73-8CBB-6A7A75190F72}"/>
              </a:ext>
            </a:extLst>
          </p:cNvPr>
          <p:cNvSpPr/>
          <p:nvPr/>
        </p:nvSpPr>
        <p:spPr>
          <a:xfrm>
            <a:off x="-18013060" y="0"/>
            <a:ext cx="13277850" cy="13716000"/>
          </a:xfrm>
          <a:prstGeom prst="rect">
            <a:avLst/>
          </a:prstGeom>
          <a:gradFill flip="none" rotWithShape="1">
            <a:gsLst>
              <a:gs pos="0">
                <a:srgbClr val="000000">
                  <a:alpha val="0"/>
                </a:srgbClr>
              </a:gs>
              <a:gs pos="100000">
                <a:srgbClr val="00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Date Placeholder 2">
            <a:extLst>
              <a:ext uri="{FF2B5EF4-FFF2-40B4-BE49-F238E27FC236}">
                <a16:creationId xmlns:a16="http://schemas.microsoft.com/office/drawing/2014/main" id="{3C151690-9705-47C2-962D-D624575F092B}"/>
              </a:ext>
            </a:extLst>
          </p:cNvPr>
          <p:cNvSpPr>
            <a:spLocks noGrp="1"/>
          </p:cNvSpPr>
          <p:nvPr>
            <p:ph type="dt" sz="half" idx="10"/>
          </p:nvPr>
        </p:nvSpPr>
        <p:spPr>
          <a:xfrm>
            <a:off x="3761117" y="13206563"/>
            <a:ext cx="5486043" cy="261788"/>
          </a:xfrm>
          <a:prstGeom prst="rect">
            <a:avLst/>
          </a:prstGeom>
        </p:spPr>
        <p:txBody>
          <a:bodyPr anchor="ctr">
            <a:normAutofit/>
          </a:bodyPr>
          <a:lstStyle/>
          <a:p>
            <a:pPr>
              <a:lnSpc>
                <a:spcPct val="90000"/>
              </a:lnSpc>
              <a:spcAft>
                <a:spcPts val="600"/>
              </a:spcAft>
            </a:pPr>
            <a:fld id="{4BF1D339-5AAA-4DE7-84FC-F181947F70A7}" type="datetime3">
              <a:rPr lang="en-NZ" sz="1200" smtClean="0"/>
              <a:pPr>
                <a:lnSpc>
                  <a:spcPct val="90000"/>
                </a:lnSpc>
                <a:spcAft>
                  <a:spcPts val="600"/>
                </a:spcAft>
              </a:pPr>
              <a:t>21 September 2023</a:t>
            </a:fld>
            <a:endParaRPr lang="en-NZ" sz="1200"/>
          </a:p>
        </p:txBody>
      </p:sp>
      <p:pic>
        <p:nvPicPr>
          <p:cNvPr id="7" name="Picture 6">
            <a:extLst>
              <a:ext uri="{FF2B5EF4-FFF2-40B4-BE49-F238E27FC236}">
                <a16:creationId xmlns:a16="http://schemas.microsoft.com/office/drawing/2014/main" id="{76C895FA-ADEC-4A62-8156-A1D522416F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 y="12600516"/>
            <a:ext cx="24382199" cy="1115484"/>
          </a:xfrm>
          <a:prstGeom prst="rect">
            <a:avLst/>
          </a:prstGeom>
        </p:spPr>
      </p:pic>
      <p:sp>
        <p:nvSpPr>
          <p:cNvPr id="4" name="Footer Placeholder 3">
            <a:extLst>
              <a:ext uri="{FF2B5EF4-FFF2-40B4-BE49-F238E27FC236}">
                <a16:creationId xmlns:a16="http://schemas.microsoft.com/office/drawing/2014/main" id="{E1E3746D-22D7-40B6-99CC-3BF1B09F18BE}"/>
              </a:ext>
            </a:extLst>
          </p:cNvPr>
          <p:cNvSpPr>
            <a:spLocks noGrp="1"/>
          </p:cNvSpPr>
          <p:nvPr>
            <p:ph type="ftr" sz="quarter" idx="11"/>
          </p:nvPr>
        </p:nvSpPr>
        <p:spPr>
          <a:xfrm>
            <a:off x="813709" y="13206564"/>
            <a:ext cx="2947408" cy="261787"/>
          </a:xfrm>
          <a:prstGeom prst="rect">
            <a:avLst/>
          </a:prstGeom>
        </p:spPr>
        <p:txBody>
          <a:bodyPr anchor="ctr">
            <a:normAutofit/>
          </a:bodyPr>
          <a:lstStyle/>
          <a:p>
            <a:pPr>
              <a:lnSpc>
                <a:spcPct val="90000"/>
              </a:lnSpc>
              <a:spcAft>
                <a:spcPts val="600"/>
              </a:spcAft>
            </a:pPr>
            <a:r>
              <a:rPr lang="en-NZ" sz="1200"/>
              <a:t>&gt;&gt; Wellington Airport - Presentation Title:</a:t>
            </a:r>
          </a:p>
        </p:txBody>
      </p:sp>
      <p:sp>
        <p:nvSpPr>
          <p:cNvPr id="8" name="Date Placeholder 4">
            <a:extLst>
              <a:ext uri="{FF2B5EF4-FFF2-40B4-BE49-F238E27FC236}">
                <a16:creationId xmlns:a16="http://schemas.microsoft.com/office/drawing/2014/main" id="{A4C4C09F-C322-4EE2-AE68-6564DEA8F36F}"/>
              </a:ext>
            </a:extLst>
          </p:cNvPr>
          <p:cNvSpPr txBox="1">
            <a:spLocks/>
          </p:cNvSpPr>
          <p:nvPr/>
        </p:nvSpPr>
        <p:spPr>
          <a:xfrm>
            <a:off x="4131473" y="13220699"/>
            <a:ext cx="5486043" cy="222252"/>
          </a:xfrm>
          <a:prstGeom prst="rect">
            <a:avLst/>
          </a:prstGeom>
        </p:spPr>
        <p:txBody>
          <a:bodyPr vert="horz" lIns="91440" tIns="45720" rIns="91440" bIns="45720" rtlCol="0" anchor="ctr"/>
          <a:lstStyle>
            <a:defPPr>
              <a:defRPr lang="en-US"/>
            </a:defPPr>
            <a:lvl1pPr marL="0" algn="l" defTabSz="1828709" rtl="0" eaLnBrk="1" latinLnBrk="0" hangingPunct="1">
              <a:defRPr sz="13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endParaRPr lang="en-NZ" dirty="0">
              <a:solidFill>
                <a:schemeClr val="bg1"/>
              </a:solidFill>
            </a:endParaRPr>
          </a:p>
        </p:txBody>
      </p:sp>
      <p:sp>
        <p:nvSpPr>
          <p:cNvPr id="9" name="Footer Placeholder 5">
            <a:extLst>
              <a:ext uri="{FF2B5EF4-FFF2-40B4-BE49-F238E27FC236}">
                <a16:creationId xmlns:a16="http://schemas.microsoft.com/office/drawing/2014/main" id="{8E4AA5B7-CA38-4319-A97E-74D7B6539B19}"/>
              </a:ext>
            </a:extLst>
          </p:cNvPr>
          <p:cNvSpPr txBox="1">
            <a:spLocks/>
          </p:cNvSpPr>
          <p:nvPr/>
        </p:nvSpPr>
        <p:spPr>
          <a:xfrm>
            <a:off x="838145" y="13220699"/>
            <a:ext cx="3442910" cy="222252"/>
          </a:xfrm>
          <a:prstGeom prst="rect">
            <a:avLst/>
          </a:prstGeom>
        </p:spPr>
        <p:txBody>
          <a:bodyPr vert="horz" lIns="91440" tIns="45720" rIns="91440" bIns="45720" rtlCol="0" anchor="ctr"/>
          <a:lstStyle>
            <a:defPPr>
              <a:defRPr lang="en-US"/>
            </a:defPPr>
            <a:lvl1pPr marL="0" algn="l" defTabSz="1828709" rtl="0" eaLnBrk="1" latinLnBrk="0" hangingPunct="1">
              <a:defRPr sz="1300" kern="1200">
                <a:solidFill>
                  <a:schemeClr val="tx1"/>
                </a:solidFill>
                <a:latin typeface="+mj-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r>
              <a:rPr lang="en-NZ">
                <a:solidFill>
                  <a:schemeClr val="bg2"/>
                </a:solidFill>
              </a:rPr>
              <a:t>&gt;&gt; Wellington Airport  </a:t>
            </a:r>
            <a:r>
              <a:rPr lang="en-NZ">
                <a:solidFill>
                  <a:schemeClr val="bg1"/>
                </a:solidFill>
                <a:latin typeface="+mn-lt"/>
              </a:rPr>
              <a:t>Lyall Bay Marine Defences</a:t>
            </a:r>
          </a:p>
        </p:txBody>
      </p:sp>
      <p:pic>
        <p:nvPicPr>
          <p:cNvPr id="10" name="Picture 9">
            <a:extLst>
              <a:ext uri="{FF2B5EF4-FFF2-40B4-BE49-F238E27FC236}">
                <a16:creationId xmlns:a16="http://schemas.microsoft.com/office/drawing/2014/main" id="{B091C4C5-877F-41F4-87D6-0FE3632AF5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4382412" cy="615654"/>
          </a:xfrm>
          <a:prstGeom prst="rect">
            <a:avLst/>
          </a:prstGeom>
        </p:spPr>
      </p:pic>
      <p:sp>
        <p:nvSpPr>
          <p:cNvPr id="11" name="Title 7">
            <a:extLst>
              <a:ext uri="{FF2B5EF4-FFF2-40B4-BE49-F238E27FC236}">
                <a16:creationId xmlns:a16="http://schemas.microsoft.com/office/drawing/2014/main" id="{9BAAF577-EFA5-44E1-89CD-75F43568D623}"/>
              </a:ext>
            </a:extLst>
          </p:cNvPr>
          <p:cNvSpPr txBox="1">
            <a:spLocks/>
          </p:cNvSpPr>
          <p:nvPr/>
        </p:nvSpPr>
        <p:spPr>
          <a:xfrm>
            <a:off x="1118509" y="872119"/>
            <a:ext cx="18286810" cy="1632729"/>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mi-NZ" sz="6000">
                <a:solidFill>
                  <a:srgbClr val="FFC000"/>
                </a:solidFill>
              </a:rPr>
              <a:t>Condition of Western Sheetpile cells</a:t>
            </a:r>
          </a:p>
        </p:txBody>
      </p:sp>
      <p:sp>
        <p:nvSpPr>
          <p:cNvPr id="14" name="Slide Number Placeholder 14">
            <a:extLst>
              <a:ext uri="{FF2B5EF4-FFF2-40B4-BE49-F238E27FC236}">
                <a16:creationId xmlns:a16="http://schemas.microsoft.com/office/drawing/2014/main" id="{94B9F300-CE42-4626-98DF-2F3447445F84}"/>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11</a:t>
            </a:fld>
            <a:endParaRPr lang="en-NZ">
              <a:solidFill>
                <a:schemeClr val="bg1"/>
              </a:solidFill>
            </a:endParaRPr>
          </a:p>
        </p:txBody>
      </p:sp>
    </p:spTree>
    <p:extLst>
      <p:ext uri="{BB962C8B-B14F-4D97-AF65-F5344CB8AC3E}">
        <p14:creationId xmlns:p14="http://schemas.microsoft.com/office/powerpoint/2010/main" val="215740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large rock&#10;&#10;Description automatically generated">
            <a:extLst>
              <a:ext uri="{FF2B5EF4-FFF2-40B4-BE49-F238E27FC236}">
                <a16:creationId xmlns:a16="http://schemas.microsoft.com/office/drawing/2014/main" id="{F09D52F2-8A42-4C45-9306-75083A8F68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0" y="10"/>
            <a:ext cx="24382393" cy="13715990"/>
          </a:xfrm>
          <a:prstGeom prst="rect">
            <a:avLst/>
          </a:prstGeom>
          <a:noFill/>
        </p:spPr>
      </p:pic>
      <p:pic>
        <p:nvPicPr>
          <p:cNvPr id="7" name="Picture 6">
            <a:extLst>
              <a:ext uri="{FF2B5EF4-FFF2-40B4-BE49-F238E27FC236}">
                <a16:creationId xmlns:a16="http://schemas.microsoft.com/office/drawing/2014/main" id="{7F80F32D-ED2B-4AD5-B38E-1BFEF5911B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 y="12600516"/>
            <a:ext cx="24382199" cy="1115484"/>
          </a:xfrm>
          <a:prstGeom prst="rect">
            <a:avLst/>
          </a:prstGeom>
        </p:spPr>
      </p:pic>
      <p:sp>
        <p:nvSpPr>
          <p:cNvPr id="14" name="Rectangle 13">
            <a:extLst>
              <a:ext uri="{FF2B5EF4-FFF2-40B4-BE49-F238E27FC236}">
                <a16:creationId xmlns:a16="http://schemas.microsoft.com/office/drawing/2014/main" id="{518FE296-FAB0-476D-B0B7-1EA8F0F278F8}"/>
              </a:ext>
            </a:extLst>
          </p:cNvPr>
          <p:cNvSpPr/>
          <p:nvPr/>
        </p:nvSpPr>
        <p:spPr>
          <a:xfrm>
            <a:off x="-124649" y="0"/>
            <a:ext cx="13277850" cy="13716000"/>
          </a:xfrm>
          <a:prstGeom prst="rect">
            <a:avLst/>
          </a:prstGeom>
          <a:gradFill flip="none" rotWithShape="1">
            <a:gsLst>
              <a:gs pos="0">
                <a:srgbClr val="000000">
                  <a:alpha val="0"/>
                </a:srgbClr>
              </a:gs>
              <a:gs pos="100000">
                <a:srgbClr val="00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Date Placeholder 4">
            <a:extLst>
              <a:ext uri="{FF2B5EF4-FFF2-40B4-BE49-F238E27FC236}">
                <a16:creationId xmlns:a16="http://schemas.microsoft.com/office/drawing/2014/main" id="{4E8CBBBA-2E8A-4894-A2D2-337F52EC4B67}"/>
              </a:ext>
            </a:extLst>
          </p:cNvPr>
          <p:cNvSpPr>
            <a:spLocks noGrp="1"/>
          </p:cNvSpPr>
          <p:nvPr>
            <p:ph type="dt" sz="half" idx="10"/>
          </p:nvPr>
        </p:nvSpPr>
        <p:spPr>
          <a:xfrm>
            <a:off x="4131473" y="13220699"/>
            <a:ext cx="5486043" cy="222252"/>
          </a:xfrm>
        </p:spPr>
        <p:txBody>
          <a:bodyPr/>
          <a:lstStyle/>
          <a:p>
            <a:endParaRPr lang="en-NZ" dirty="0"/>
          </a:p>
        </p:txBody>
      </p:sp>
      <p:sp>
        <p:nvSpPr>
          <p:cNvPr id="9" name="Footer Placeholder 5">
            <a:extLst>
              <a:ext uri="{FF2B5EF4-FFF2-40B4-BE49-F238E27FC236}">
                <a16:creationId xmlns:a16="http://schemas.microsoft.com/office/drawing/2014/main" id="{B4F7ABFE-4AD4-44E0-AA01-B997D130DA25}"/>
              </a:ext>
            </a:extLst>
          </p:cNvPr>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pic>
        <p:nvPicPr>
          <p:cNvPr id="11" name="Picture 10">
            <a:extLst>
              <a:ext uri="{FF2B5EF4-FFF2-40B4-BE49-F238E27FC236}">
                <a16:creationId xmlns:a16="http://schemas.microsoft.com/office/drawing/2014/main" id="{EBDB6628-425B-42C6-99F9-88FD2A684D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4382412" cy="615654"/>
          </a:xfrm>
          <a:prstGeom prst="rect">
            <a:avLst/>
          </a:prstGeom>
        </p:spPr>
      </p:pic>
      <p:sp>
        <p:nvSpPr>
          <p:cNvPr id="12" name="Title 7">
            <a:extLst>
              <a:ext uri="{FF2B5EF4-FFF2-40B4-BE49-F238E27FC236}">
                <a16:creationId xmlns:a16="http://schemas.microsoft.com/office/drawing/2014/main" id="{BE33152F-0275-443B-AD0A-2BAB5A22AEEB}"/>
              </a:ext>
            </a:extLst>
          </p:cNvPr>
          <p:cNvSpPr txBox="1">
            <a:spLocks/>
          </p:cNvSpPr>
          <p:nvPr/>
        </p:nvSpPr>
        <p:spPr>
          <a:xfrm>
            <a:off x="1118509" y="872119"/>
            <a:ext cx="18286810" cy="1632729"/>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mi-NZ" sz="6000">
                <a:solidFill>
                  <a:srgbClr val="FFC000"/>
                </a:solidFill>
              </a:rPr>
              <a:t>April 1984 Breach</a:t>
            </a:r>
          </a:p>
        </p:txBody>
      </p:sp>
      <p:sp>
        <p:nvSpPr>
          <p:cNvPr id="13" name="Slide Number Placeholder 14">
            <a:extLst>
              <a:ext uri="{FF2B5EF4-FFF2-40B4-BE49-F238E27FC236}">
                <a16:creationId xmlns:a16="http://schemas.microsoft.com/office/drawing/2014/main" id="{FC6F36DF-7FE0-4FAD-A6A8-4E2EE43A3FDD}"/>
              </a:ext>
            </a:extLst>
          </p:cNvPr>
          <p:cNvSpPr>
            <a:spLocks noGrp="1"/>
          </p:cNvSpPr>
          <p:nvPr>
            <p:ph type="sldNum" sz="quarter" idx="13"/>
          </p:nvPr>
        </p:nvSpPr>
        <p:spPr>
          <a:xfrm>
            <a:off x="18193841" y="13220699"/>
            <a:ext cx="5486043" cy="261788"/>
          </a:xfrm>
        </p:spPr>
        <p:txBody>
          <a:bodyPr/>
          <a:lstStyle/>
          <a:p>
            <a:r>
              <a:rPr lang="en-NZ">
                <a:solidFill>
                  <a:schemeClr val="bg1"/>
                </a:solidFill>
              </a:rPr>
              <a:t>&gt;&gt; </a:t>
            </a:r>
            <a:fld id="{393A6F4B-F178-4890-8E43-854D3154C0F8}" type="slidenum">
              <a:rPr lang="en-NZ" smtClean="0">
                <a:solidFill>
                  <a:schemeClr val="bg1"/>
                </a:solidFill>
              </a:rPr>
              <a:pPr/>
              <a:t>12</a:t>
            </a:fld>
            <a:endParaRPr lang="en-NZ">
              <a:solidFill>
                <a:schemeClr val="bg1"/>
              </a:solidFill>
            </a:endParaRPr>
          </a:p>
        </p:txBody>
      </p:sp>
    </p:spTree>
    <p:extLst>
      <p:ext uri="{BB962C8B-B14F-4D97-AF65-F5344CB8AC3E}">
        <p14:creationId xmlns:p14="http://schemas.microsoft.com/office/powerpoint/2010/main" val="3720696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F021B33-0C8E-47E8-9FE7-C5EA8DF98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 y="-16693"/>
            <a:ext cx="24398956" cy="3381703"/>
          </a:xfrm>
          <a:prstGeom prst="rect">
            <a:avLst/>
          </a:prstGeom>
        </p:spPr>
      </p:pic>
      <p:pic>
        <p:nvPicPr>
          <p:cNvPr id="19" name="Picture 18" descr="WIA_logo.png">
            <a:extLst>
              <a:ext uri="{FF2B5EF4-FFF2-40B4-BE49-F238E27FC236}">
                <a16:creationId xmlns:a16="http://schemas.microsoft.com/office/drawing/2014/main" id="{C9DC1058-0545-482C-B53E-6BB4E072D9C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103262" y="97493"/>
            <a:ext cx="3175963" cy="1777798"/>
          </a:xfrm>
          <a:prstGeom prst="rect">
            <a:avLst/>
          </a:prstGeom>
        </p:spPr>
      </p:pic>
      <p:sp>
        <p:nvSpPr>
          <p:cNvPr id="6" name="Subtitle 5"/>
          <p:cNvSpPr>
            <a:spLocks noGrp="1"/>
          </p:cNvSpPr>
          <p:nvPr>
            <p:ph type="subTitle" idx="1"/>
          </p:nvPr>
        </p:nvSpPr>
        <p:spPr>
          <a:xfrm>
            <a:off x="389838" y="305801"/>
            <a:ext cx="18286810" cy="846517"/>
          </a:xfrm>
        </p:spPr>
        <p:txBody>
          <a:bodyPr vert="horz" lIns="91440" tIns="45720" rIns="91440" bIns="45720" rtlCol="0" anchor="t">
            <a:normAutofit/>
          </a:bodyPr>
          <a:lstStyle/>
          <a:p>
            <a:r>
              <a:rPr lang="mi-NZ" sz="4800" b="1">
                <a:latin typeface="Roboto Condensed"/>
                <a:ea typeface="Roboto Condensed"/>
              </a:rPr>
              <a:t>Wellington Airport</a:t>
            </a:r>
          </a:p>
        </p:txBody>
      </p:sp>
      <p:sp>
        <p:nvSpPr>
          <p:cNvPr id="3" name="Title 1">
            <a:extLst>
              <a:ext uri="{FF2B5EF4-FFF2-40B4-BE49-F238E27FC236}">
                <a16:creationId xmlns:a16="http://schemas.microsoft.com/office/drawing/2014/main" id="{D043173D-1688-E622-6E3D-3FD998616F85}"/>
              </a:ext>
            </a:extLst>
          </p:cNvPr>
          <p:cNvSpPr txBox="1">
            <a:spLocks/>
          </p:cNvSpPr>
          <p:nvPr/>
        </p:nvSpPr>
        <p:spPr>
          <a:xfrm>
            <a:off x="1177527" y="1875291"/>
            <a:ext cx="21029831" cy="2651126"/>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en-NZ" b="1">
                <a:latin typeface="Roboto Condensed (bold)"/>
              </a:rPr>
              <a:t>Project Overview</a:t>
            </a:r>
          </a:p>
        </p:txBody>
      </p:sp>
      <p:sp>
        <p:nvSpPr>
          <p:cNvPr id="4" name="Content Placeholder 2">
            <a:extLst>
              <a:ext uri="{FF2B5EF4-FFF2-40B4-BE49-F238E27FC236}">
                <a16:creationId xmlns:a16="http://schemas.microsoft.com/office/drawing/2014/main" id="{7F380650-491C-9B5F-BF52-3AFCF4A534D7}"/>
              </a:ext>
            </a:extLst>
          </p:cNvPr>
          <p:cNvSpPr txBox="1">
            <a:spLocks/>
          </p:cNvSpPr>
          <p:nvPr/>
        </p:nvSpPr>
        <p:spPr>
          <a:xfrm>
            <a:off x="1288363" y="5029201"/>
            <a:ext cx="11287950" cy="8003000"/>
          </a:xfrm>
          <a:prstGeom prst="rect">
            <a:avLst/>
          </a:prstGeom>
        </p:spPr>
        <p:txBody>
          <a:bodyPr vert="horz" lIns="91440" tIns="45720" rIns="91440" bIns="45720" rtlCol="0">
            <a:normAutofit fontScale="85000" lnSpcReduction="10000"/>
          </a:bodyPr>
          <a:lstStyle>
            <a:lvl1pPr marL="0" indent="0" algn="l" defTabSz="1828709" rtl="0" eaLnBrk="1" latinLnBrk="0" hangingPunct="1">
              <a:lnSpc>
                <a:spcPct val="90000"/>
              </a:lnSpc>
              <a:spcBef>
                <a:spcPts val="2000"/>
              </a:spcBef>
              <a:buFont typeface="Arial" panose="020B0604020202020204" pitchFamily="34" charset="0"/>
              <a:buNone/>
              <a:defRPr sz="4900" kern="1200">
                <a:solidFill>
                  <a:schemeClr val="bg1"/>
                </a:solidFill>
                <a:latin typeface="+mn-lt"/>
                <a:ea typeface="+mn-ea"/>
                <a:cs typeface="+mn-cs"/>
              </a:defRPr>
            </a:lvl1pPr>
            <a:lvl2pPr marL="914354" indent="0" algn="ctr" defTabSz="1828709" rtl="0" eaLnBrk="1" latinLnBrk="0" hangingPunct="1">
              <a:lnSpc>
                <a:spcPct val="90000"/>
              </a:lnSpc>
              <a:spcBef>
                <a:spcPts val="1000"/>
              </a:spcBef>
              <a:buFont typeface="Arial" panose="020B0604020202020204" pitchFamily="34" charset="0"/>
              <a:buNone/>
              <a:defRPr sz="4000" kern="1200">
                <a:solidFill>
                  <a:schemeClr val="tx1"/>
                </a:solidFill>
                <a:latin typeface="+mj-lt"/>
                <a:ea typeface="+mn-ea"/>
                <a:cs typeface="+mn-cs"/>
              </a:defRPr>
            </a:lvl2pPr>
            <a:lvl3pPr marL="1828709" indent="0" algn="ctr" defTabSz="3951288"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3pPr>
            <a:lvl4pPr marL="2743063"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4pPr>
            <a:lvl5pPr marL="3657417"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5pPr>
            <a:lvl6pPr marL="4571771"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6pPr>
            <a:lvl7pPr marL="5486126" indent="0" algn="ctr" defTabSz="1828709" rtl="0" eaLnBrk="1" latinLnBrk="0" hangingPunct="1">
              <a:lnSpc>
                <a:spcPct val="90000"/>
              </a:lnSpc>
              <a:spcBef>
                <a:spcPts val="1000"/>
              </a:spcBef>
              <a:buFont typeface="Arial" panose="020B0604020202020204" pitchFamily="34" charset="0"/>
              <a:buNone/>
              <a:defRPr sz="3200" kern="1200">
                <a:solidFill>
                  <a:schemeClr val="bg1">
                    <a:lumMod val="50000"/>
                  </a:schemeClr>
                </a:solidFill>
                <a:latin typeface="+mn-lt"/>
                <a:ea typeface="+mn-ea"/>
                <a:cs typeface="+mn-cs"/>
              </a:defRPr>
            </a:lvl7pPr>
            <a:lvl8pPr marL="6400480"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8pPr>
            <a:lvl9pPr marL="7314834"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9pPr>
          </a:lstStyle>
          <a:p>
            <a:pPr marL="457177" marR="0" lvl="0" indent="-457177" algn="l" defTabSz="1828709" rtl="0" eaLnBrk="1" fontAlgn="auto" latinLnBrk="0" hangingPunct="1">
              <a:lnSpc>
                <a:spcPct val="120000"/>
              </a:lnSpc>
              <a:spcBef>
                <a:spcPts val="0"/>
              </a:spcBef>
              <a:buClrTx/>
              <a:buSzTx/>
              <a:buFont typeface="Arial" panose="020B0604020202020204" pitchFamily="34" charset="0"/>
              <a:buChar char="•"/>
              <a:tabLst/>
              <a:defRPr/>
            </a:pPr>
            <a:r>
              <a:rPr kumimoji="0" lang="en-NZ" sz="4400" b="0" i="0" u="none" strike="noStrike" kern="1200" cap="none" spc="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rPr>
              <a:t>Strategic resilience project in WIAL’s 2040 Masterplan. </a:t>
            </a:r>
          </a:p>
          <a:p>
            <a:pPr marL="457177" marR="0" lvl="0" indent="-457177" algn="l" defTabSz="1828709" rtl="0" eaLnBrk="1" fontAlgn="auto" latinLnBrk="0" hangingPunct="1">
              <a:lnSpc>
                <a:spcPct val="120000"/>
              </a:lnSpc>
              <a:spcBef>
                <a:spcPts val="0"/>
              </a:spcBef>
              <a:buClrTx/>
              <a:buSzTx/>
              <a:buFont typeface="Arial" panose="020B0604020202020204" pitchFamily="34" charset="0"/>
              <a:buChar char="•"/>
              <a:tabLst/>
              <a:defRPr/>
            </a:pPr>
            <a:endParaRPr kumimoji="0" lang="en-NZ" sz="1200" b="0" i="0" u="none" strike="noStrike" kern="1200" cap="none" spc="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endParaRPr>
          </a:p>
          <a:p>
            <a:pPr marL="457177" marR="0" lvl="0" indent="-457177" algn="l" defTabSz="1828709" rtl="0" eaLnBrk="1" fontAlgn="auto" latinLnBrk="0" hangingPunct="1">
              <a:lnSpc>
                <a:spcPct val="120000"/>
              </a:lnSpc>
              <a:spcBef>
                <a:spcPts val="0"/>
              </a:spcBef>
              <a:buClrTx/>
              <a:buSzTx/>
              <a:buFont typeface="Arial" panose="020B0604020202020204" pitchFamily="34" charset="0"/>
              <a:buChar char="•"/>
              <a:tabLst/>
              <a:defRPr/>
            </a:pPr>
            <a:r>
              <a:rPr kumimoji="0" lang="en-NZ" sz="4400" b="0" i="0" u="none" strike="noStrike" kern="1200" cap="none" spc="0" normalizeH="0" baseline="0" noProof="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rPr>
              <a:t>Objectives:</a:t>
            </a:r>
          </a:p>
          <a:p>
            <a:pPr marL="457177" marR="0" lvl="0" indent="-457177" algn="l" defTabSz="1828709" rtl="0" eaLnBrk="1" fontAlgn="auto" latinLnBrk="0" hangingPunct="1">
              <a:lnSpc>
                <a:spcPct val="120000"/>
              </a:lnSpc>
              <a:spcBef>
                <a:spcPts val="0"/>
              </a:spcBef>
              <a:buClrTx/>
              <a:buSzTx/>
              <a:buFont typeface="Arial" panose="020B0604020202020204" pitchFamily="34" charset="0"/>
              <a:buChar char="•"/>
              <a:tabLst/>
              <a:defRPr/>
            </a:pPr>
            <a:endParaRPr lang="en-NZ" sz="1200">
              <a:latin typeface="Roboto Condensed" panose="02000000000000000000" pitchFamily="2" charset="0"/>
              <a:ea typeface="Roboto Condensed" panose="02000000000000000000" pitchFamily="2" charset="0"/>
              <a:cs typeface="Roboto Condensed" panose="02000000000000000000" pitchFamily="2" charset="0"/>
            </a:endParaRPr>
          </a:p>
          <a:p>
            <a:pPr marL="1485854" lvl="1" indent="-571500" algn="l">
              <a:lnSpc>
                <a:spcPct val="120000"/>
              </a:lnSpc>
              <a:spcBef>
                <a:spcPts val="0"/>
              </a:spcBef>
              <a:buFont typeface="Arial" panose="020B0604020202020204" pitchFamily="34" charset="0"/>
              <a:buChar char="•"/>
            </a:pPr>
            <a:r>
              <a:rPr lang="en-NZ" sz="4400">
                <a:latin typeface="Roboto Condensed" panose="02000000000000000000" pitchFamily="2" charset="0"/>
                <a:ea typeface="Roboto Condensed" panose="02000000000000000000" pitchFamily="2" charset="0"/>
                <a:cs typeface="Roboto Condensed" panose="02000000000000000000" pitchFamily="2" charset="0"/>
              </a:rPr>
              <a:t>Safeguard the long-term operation of Wellington Airport and adjacent council infrastructure against natural hazards, e.g., coastal inundation, coastal erosion. </a:t>
            </a:r>
          </a:p>
          <a:p>
            <a:pPr marL="1485854" lvl="1" indent="-571500" algn="l">
              <a:lnSpc>
                <a:spcPct val="120000"/>
              </a:lnSpc>
              <a:spcBef>
                <a:spcPts val="0"/>
              </a:spcBef>
              <a:buFont typeface="Arial" panose="020B0604020202020204" pitchFamily="34" charset="0"/>
              <a:buChar char="•"/>
            </a:pPr>
            <a:endParaRPr lang="en-NZ" sz="1100">
              <a:latin typeface="Roboto Condensed" panose="02000000000000000000" pitchFamily="2" charset="0"/>
              <a:ea typeface="Roboto Condensed" panose="02000000000000000000" pitchFamily="2" charset="0"/>
              <a:cs typeface="Roboto Condensed" panose="02000000000000000000" pitchFamily="2" charset="0"/>
            </a:endParaRPr>
          </a:p>
          <a:p>
            <a:pPr marL="1485854" lvl="1" indent="-571500" algn="l">
              <a:lnSpc>
                <a:spcPct val="120000"/>
              </a:lnSpc>
              <a:spcBef>
                <a:spcPts val="0"/>
              </a:spcBef>
              <a:buFont typeface="Arial" panose="020B0604020202020204" pitchFamily="34" charset="0"/>
              <a:buChar char="•"/>
            </a:pPr>
            <a:r>
              <a:rPr lang="en-NZ" sz="4400">
                <a:latin typeface="Roboto Condensed" panose="02000000000000000000" pitchFamily="2" charset="0"/>
                <a:ea typeface="Roboto Condensed" panose="02000000000000000000" pitchFamily="2" charset="0"/>
                <a:cs typeface="Roboto Condensed" panose="02000000000000000000" pitchFamily="2" charset="0"/>
              </a:rPr>
              <a:t>Provide for continued safe airport operation during the sea defences construction period.</a:t>
            </a:r>
          </a:p>
          <a:p>
            <a:pPr marL="1485854" lvl="1" indent="-571500" algn="l">
              <a:lnSpc>
                <a:spcPct val="120000"/>
              </a:lnSpc>
              <a:spcBef>
                <a:spcPts val="0"/>
              </a:spcBef>
              <a:buFont typeface="Arial" panose="020B0604020202020204" pitchFamily="34" charset="0"/>
              <a:buChar char="•"/>
            </a:pPr>
            <a:endParaRPr lang="en-NZ" sz="1100">
              <a:latin typeface="Roboto Condensed" panose="02000000000000000000" pitchFamily="2" charset="0"/>
              <a:ea typeface="Roboto Condensed" panose="02000000000000000000" pitchFamily="2" charset="0"/>
              <a:cs typeface="Roboto Condensed" panose="02000000000000000000" pitchFamily="2" charset="0"/>
            </a:endParaRPr>
          </a:p>
          <a:p>
            <a:pPr marL="1485854" lvl="1" indent="-571500" algn="l">
              <a:lnSpc>
                <a:spcPct val="120000"/>
              </a:lnSpc>
              <a:spcBef>
                <a:spcPts val="0"/>
              </a:spcBef>
              <a:buFont typeface="Arial" panose="020B0604020202020204" pitchFamily="34" charset="0"/>
              <a:buChar char="•"/>
            </a:pPr>
            <a:r>
              <a:rPr lang="en-NZ" sz="4400">
                <a:latin typeface="Roboto Condensed" panose="02000000000000000000" pitchFamily="2" charset="0"/>
                <a:ea typeface="Roboto Condensed" panose="02000000000000000000" pitchFamily="2" charset="0"/>
                <a:cs typeface="Roboto Condensed" panose="02000000000000000000" pitchFamily="2" charset="0"/>
              </a:rPr>
              <a:t>Deliver a sustainable solution that is adaptable for any future Wellington Airport development opportunity and delivers prudent use of capital. </a:t>
            </a:r>
          </a:p>
        </p:txBody>
      </p:sp>
      <p:pic>
        <p:nvPicPr>
          <p:cNvPr id="2" name="Picture 1" descr="A picture containing outdoor, rock, water, nature&#10;&#10;Description automatically generated">
            <a:extLst>
              <a:ext uri="{FF2B5EF4-FFF2-40B4-BE49-F238E27FC236}">
                <a16:creationId xmlns:a16="http://schemas.microsoft.com/office/drawing/2014/main" id="{B7D8FF85-1ADC-B879-CD4E-D4D517F868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90980" y="3479196"/>
            <a:ext cx="10608041" cy="7956031"/>
          </a:xfrm>
          <a:prstGeom prst="rect">
            <a:avLst/>
          </a:prstGeom>
        </p:spPr>
      </p:pic>
      <p:sp>
        <p:nvSpPr>
          <p:cNvPr id="5" name="TextBox 4">
            <a:extLst>
              <a:ext uri="{FF2B5EF4-FFF2-40B4-BE49-F238E27FC236}">
                <a16:creationId xmlns:a16="http://schemas.microsoft.com/office/drawing/2014/main" id="{B1D7DE26-E487-1345-68A7-85D9C3357FC8}"/>
              </a:ext>
            </a:extLst>
          </p:cNvPr>
          <p:cNvSpPr txBox="1"/>
          <p:nvPr/>
        </p:nvSpPr>
        <p:spPr>
          <a:xfrm>
            <a:off x="16943317" y="11579099"/>
            <a:ext cx="3917227" cy="523220"/>
          </a:xfrm>
          <a:prstGeom prst="rect">
            <a:avLst/>
          </a:prstGeom>
          <a:noFill/>
        </p:spPr>
        <p:txBody>
          <a:bodyPr wrap="square" rtlCol="0">
            <a:spAutoFit/>
          </a:bodyPr>
          <a:lstStyle/>
          <a:p>
            <a:r>
              <a:rPr lang="en-NZ" sz="2800" i="1">
                <a:solidFill>
                  <a:prstClr val="black"/>
                </a:solidFill>
                <a:latin typeface="Roboto Condensed" panose="02000000000000000000" pitchFamily="2" charset="0"/>
                <a:ea typeface="Roboto Condensed" panose="02000000000000000000" pitchFamily="2" charset="0"/>
                <a:cs typeface="Roboto Condensed" panose="02000000000000000000" pitchFamily="2" charset="0"/>
              </a:rPr>
              <a:t>Western Seawall</a:t>
            </a:r>
          </a:p>
        </p:txBody>
      </p:sp>
    </p:spTree>
    <p:extLst>
      <p:ext uri="{BB962C8B-B14F-4D97-AF65-F5344CB8AC3E}">
        <p14:creationId xmlns:p14="http://schemas.microsoft.com/office/powerpoint/2010/main" val="142339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F021B33-0C8E-47E8-9FE7-C5EA8DF98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 y="-16693"/>
            <a:ext cx="24398956" cy="3381703"/>
          </a:xfrm>
          <a:prstGeom prst="rect">
            <a:avLst/>
          </a:prstGeom>
        </p:spPr>
      </p:pic>
      <p:pic>
        <p:nvPicPr>
          <p:cNvPr id="19" name="Picture 18" descr="WIA_logo.png">
            <a:extLst>
              <a:ext uri="{FF2B5EF4-FFF2-40B4-BE49-F238E27FC236}">
                <a16:creationId xmlns:a16="http://schemas.microsoft.com/office/drawing/2014/main" id="{C9DC1058-0545-482C-B53E-6BB4E072D9C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103262" y="97493"/>
            <a:ext cx="3175963" cy="1777798"/>
          </a:xfrm>
          <a:prstGeom prst="rect">
            <a:avLst/>
          </a:prstGeom>
        </p:spPr>
      </p:pic>
      <p:sp>
        <p:nvSpPr>
          <p:cNvPr id="6" name="Subtitle 5"/>
          <p:cNvSpPr>
            <a:spLocks noGrp="1"/>
          </p:cNvSpPr>
          <p:nvPr>
            <p:ph type="subTitle" idx="1"/>
          </p:nvPr>
        </p:nvSpPr>
        <p:spPr>
          <a:xfrm>
            <a:off x="389838" y="305801"/>
            <a:ext cx="18286810" cy="846517"/>
          </a:xfrm>
        </p:spPr>
        <p:txBody>
          <a:bodyPr vert="horz" lIns="91440" tIns="45720" rIns="91440" bIns="45720" rtlCol="0" anchor="t">
            <a:normAutofit/>
          </a:bodyPr>
          <a:lstStyle/>
          <a:p>
            <a:r>
              <a:rPr lang="mi-NZ" sz="4800" b="1">
                <a:latin typeface="Roboto Condensed"/>
                <a:ea typeface="Roboto Condensed"/>
              </a:rPr>
              <a:t>Wellington Airport</a:t>
            </a:r>
          </a:p>
        </p:txBody>
      </p:sp>
      <p:sp>
        <p:nvSpPr>
          <p:cNvPr id="3" name="Title 1">
            <a:extLst>
              <a:ext uri="{FF2B5EF4-FFF2-40B4-BE49-F238E27FC236}">
                <a16:creationId xmlns:a16="http://schemas.microsoft.com/office/drawing/2014/main" id="{D043173D-1688-E622-6E3D-3FD998616F85}"/>
              </a:ext>
            </a:extLst>
          </p:cNvPr>
          <p:cNvSpPr txBox="1">
            <a:spLocks/>
          </p:cNvSpPr>
          <p:nvPr/>
        </p:nvSpPr>
        <p:spPr>
          <a:xfrm>
            <a:off x="1177527" y="1875291"/>
            <a:ext cx="21029831" cy="2651126"/>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en-NZ" b="1">
                <a:latin typeface="Roboto Condensed (bold)"/>
              </a:rPr>
              <a:t>Site features</a:t>
            </a:r>
          </a:p>
        </p:txBody>
      </p:sp>
      <p:sp>
        <p:nvSpPr>
          <p:cNvPr id="4" name="Content Placeholder 2">
            <a:extLst>
              <a:ext uri="{FF2B5EF4-FFF2-40B4-BE49-F238E27FC236}">
                <a16:creationId xmlns:a16="http://schemas.microsoft.com/office/drawing/2014/main" id="{7F380650-491C-9B5F-BF52-3AFCF4A534D7}"/>
              </a:ext>
            </a:extLst>
          </p:cNvPr>
          <p:cNvSpPr txBox="1">
            <a:spLocks/>
          </p:cNvSpPr>
          <p:nvPr/>
        </p:nvSpPr>
        <p:spPr>
          <a:xfrm>
            <a:off x="1288363" y="5029201"/>
            <a:ext cx="10608041" cy="8003000"/>
          </a:xfrm>
          <a:prstGeom prst="rect">
            <a:avLst/>
          </a:prstGeom>
        </p:spPr>
        <p:txBody>
          <a:bodyPr vert="horz" lIns="91440" tIns="45720" rIns="91440" bIns="45720" rtlCol="0">
            <a:normAutofit fontScale="77500" lnSpcReduction="20000"/>
          </a:bodyPr>
          <a:lstStyle>
            <a:lvl1pPr marL="0" indent="0" algn="l" defTabSz="1828709" rtl="0" eaLnBrk="1" latinLnBrk="0" hangingPunct="1">
              <a:lnSpc>
                <a:spcPct val="90000"/>
              </a:lnSpc>
              <a:spcBef>
                <a:spcPts val="2000"/>
              </a:spcBef>
              <a:buFont typeface="Arial" panose="020B0604020202020204" pitchFamily="34" charset="0"/>
              <a:buNone/>
              <a:defRPr sz="4900" kern="1200">
                <a:solidFill>
                  <a:schemeClr val="bg1"/>
                </a:solidFill>
                <a:latin typeface="+mn-lt"/>
                <a:ea typeface="+mn-ea"/>
                <a:cs typeface="+mn-cs"/>
              </a:defRPr>
            </a:lvl1pPr>
            <a:lvl2pPr marL="914354" indent="0" algn="ctr" defTabSz="1828709" rtl="0" eaLnBrk="1" latinLnBrk="0" hangingPunct="1">
              <a:lnSpc>
                <a:spcPct val="90000"/>
              </a:lnSpc>
              <a:spcBef>
                <a:spcPts val="1000"/>
              </a:spcBef>
              <a:buFont typeface="Arial" panose="020B0604020202020204" pitchFamily="34" charset="0"/>
              <a:buNone/>
              <a:defRPr sz="4000" kern="1200">
                <a:solidFill>
                  <a:schemeClr val="tx1"/>
                </a:solidFill>
                <a:latin typeface="+mj-lt"/>
                <a:ea typeface="+mn-ea"/>
                <a:cs typeface="+mn-cs"/>
              </a:defRPr>
            </a:lvl2pPr>
            <a:lvl3pPr marL="1828709" indent="0" algn="ctr" defTabSz="3951288"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3pPr>
            <a:lvl4pPr marL="2743063"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4pPr>
            <a:lvl5pPr marL="3657417"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5pPr>
            <a:lvl6pPr marL="4571771"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6pPr>
            <a:lvl7pPr marL="5486126" indent="0" algn="ctr" defTabSz="1828709" rtl="0" eaLnBrk="1" latinLnBrk="0" hangingPunct="1">
              <a:lnSpc>
                <a:spcPct val="90000"/>
              </a:lnSpc>
              <a:spcBef>
                <a:spcPts val="1000"/>
              </a:spcBef>
              <a:buFont typeface="Arial" panose="020B0604020202020204" pitchFamily="34" charset="0"/>
              <a:buNone/>
              <a:defRPr sz="3200" kern="1200">
                <a:solidFill>
                  <a:schemeClr val="bg1">
                    <a:lumMod val="50000"/>
                  </a:schemeClr>
                </a:solidFill>
                <a:latin typeface="+mn-lt"/>
                <a:ea typeface="+mn-ea"/>
                <a:cs typeface="+mn-cs"/>
              </a:defRPr>
            </a:lvl7pPr>
            <a:lvl8pPr marL="6400480"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8pPr>
            <a:lvl9pPr marL="7314834"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9pPr>
          </a:lstStyle>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prstClr val="black"/>
                </a:solidFill>
                <a:effectLst/>
                <a:uLnTx/>
                <a:uFillTx/>
                <a:latin typeface="Roboto Condensed "/>
              </a:rPr>
              <a:t>Operational environment: </a:t>
            </a: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endParaRPr kumimoji="0" lang="en-NZ" sz="1300" b="0" i="0" u="none" strike="noStrike" kern="1200" cap="none" spc="0" normalizeH="0" baseline="0" noProof="0">
              <a:ln>
                <a:noFill/>
              </a:ln>
              <a:solidFill>
                <a:prstClr val="black"/>
              </a:solidFill>
              <a:effectLst/>
              <a:uLnTx/>
              <a:uFillTx/>
              <a:latin typeface="Roboto Condensed "/>
            </a:endParaRPr>
          </a:p>
          <a:p>
            <a:pPr marL="1371531" marR="0" lvl="1" indent="-457177" algn="l" defTabSz="1828709"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NZ" sz="4800" b="0" i="0" u="none" strike="noStrike" kern="1200" cap="none" spc="0" normalizeH="0" baseline="0" noProof="0">
                <a:ln>
                  <a:noFill/>
                </a:ln>
                <a:solidFill>
                  <a:prstClr val="black"/>
                </a:solidFill>
                <a:effectLst/>
                <a:uLnTx/>
                <a:uFillTx/>
                <a:latin typeface="Roboto Condensed "/>
              </a:rPr>
              <a:t>OLS (Obstacle Limitation Surface)</a:t>
            </a:r>
          </a:p>
          <a:p>
            <a:pPr marL="1371531" marR="0" lvl="1" indent="-457177" algn="l" defTabSz="1828709"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NZ" sz="4800" b="0" i="0" u="none" strike="noStrike" kern="1200" cap="none" spc="0" normalizeH="0" baseline="0" noProof="0">
                <a:ln>
                  <a:noFill/>
                </a:ln>
                <a:solidFill>
                  <a:prstClr val="black"/>
                </a:solidFill>
                <a:effectLst/>
                <a:uLnTx/>
                <a:uFillTx/>
                <a:latin typeface="Roboto Condensed "/>
              </a:rPr>
              <a:t>ILS (Instrument Landing System) glide path</a:t>
            </a: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endParaRPr kumimoji="0" lang="en-NZ" sz="2100" b="0" i="0" u="none" strike="noStrike" kern="1200" cap="none" spc="0" normalizeH="0" baseline="0" noProof="0">
              <a:ln>
                <a:noFill/>
              </a:ln>
              <a:solidFill>
                <a:prstClr val="black"/>
              </a:solidFill>
              <a:effectLst/>
              <a:uLnTx/>
              <a:uFillTx/>
              <a:latin typeface="Roboto Condensed "/>
            </a:endParaRP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prstClr val="black"/>
                </a:solidFill>
                <a:effectLst/>
                <a:uLnTx/>
                <a:uFillTx/>
                <a:latin typeface="Roboto Condensed "/>
              </a:rPr>
              <a:t>Wave, wind exposure</a:t>
            </a: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endParaRPr kumimoji="0" lang="en-NZ" sz="1800" b="0" i="0" u="none" strike="noStrike" kern="1200" cap="none" spc="0" normalizeH="0" baseline="0" noProof="0">
              <a:ln>
                <a:noFill/>
              </a:ln>
              <a:solidFill>
                <a:prstClr val="black"/>
              </a:solidFill>
              <a:effectLst/>
              <a:uLnTx/>
              <a:uFillTx/>
              <a:latin typeface="Roboto Condensed "/>
            </a:endParaRP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prstClr val="black"/>
                </a:solidFill>
                <a:effectLst/>
                <a:uLnTx/>
                <a:uFillTx/>
                <a:latin typeface="Roboto Condensed "/>
              </a:rPr>
              <a:t>Shallow water by Lyall Bay Breakwater &amp; Western Seawall</a:t>
            </a: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endParaRPr kumimoji="0" lang="en-NZ" sz="1800" b="0" i="0" u="none" strike="noStrike" kern="1200" cap="none" spc="0" normalizeH="0" baseline="0" noProof="0">
              <a:ln>
                <a:noFill/>
              </a:ln>
              <a:solidFill>
                <a:prstClr val="black"/>
              </a:solidFill>
              <a:effectLst/>
              <a:uLnTx/>
              <a:uFillTx/>
              <a:latin typeface="Roboto Condensed "/>
            </a:endParaRP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prstClr val="black"/>
                </a:solidFill>
                <a:effectLst/>
                <a:uLnTx/>
                <a:uFillTx/>
                <a:latin typeface="Roboto Condensed "/>
              </a:rPr>
              <a:t>Moa Point Road traffic</a:t>
            </a: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endParaRPr kumimoji="0" lang="en-NZ" sz="1800" b="0" i="0" u="none" strike="noStrike" kern="1200" cap="none" spc="0" normalizeH="0" baseline="0" noProof="0">
              <a:ln>
                <a:noFill/>
              </a:ln>
              <a:solidFill>
                <a:prstClr val="black"/>
              </a:solidFill>
              <a:effectLst/>
              <a:uLnTx/>
              <a:uFillTx/>
              <a:latin typeface="Roboto Condensed "/>
            </a:endParaRP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prstClr val="black"/>
                </a:solidFill>
                <a:effectLst/>
                <a:uLnTx/>
                <a:uFillTx/>
                <a:latin typeface="Roboto Condensed "/>
              </a:rPr>
              <a:t>Underground services </a:t>
            </a:r>
            <a:endParaRPr lang="en-NZ"/>
          </a:p>
          <a:p>
            <a:r>
              <a:rPr lang="en-NZ"/>
              <a:t>Underground services </a:t>
            </a:r>
          </a:p>
          <a:p>
            <a:pPr marL="457177" marR="0" lvl="0" indent="-457177" algn="l" defTabSz="1828709" rtl="0" eaLnBrk="1" fontAlgn="auto" latinLnBrk="0" hangingPunct="1">
              <a:lnSpc>
                <a:spcPct val="90000"/>
              </a:lnSpc>
              <a:spcBef>
                <a:spcPts val="2000"/>
              </a:spcBef>
              <a:spcAft>
                <a:spcPts val="0"/>
              </a:spcAft>
              <a:buClrTx/>
              <a:buSzTx/>
              <a:buFont typeface="Arial" panose="020B0604020202020204" pitchFamily="34" charset="0"/>
              <a:buChar char="•"/>
              <a:tabLst/>
              <a:defRPr/>
            </a:pPr>
            <a:endParaRPr lang="en-NZ" sz="4400">
              <a:latin typeface="Roboto Condensed" panose="02000000000000000000" pitchFamily="2" charset="0"/>
              <a:ea typeface="Roboto Condensed" panose="02000000000000000000" pitchFamily="2" charset="0"/>
              <a:cs typeface="Roboto Condensed" panose="02000000000000000000" pitchFamily="2" charset="0"/>
            </a:endParaRPr>
          </a:p>
        </p:txBody>
      </p:sp>
      <p:pic>
        <p:nvPicPr>
          <p:cNvPr id="7" name="Picture 6" descr="A picture containing sky, rock, outdoor, nature&#10;&#10;Description automatically generated">
            <a:extLst>
              <a:ext uri="{FF2B5EF4-FFF2-40B4-BE49-F238E27FC236}">
                <a16:creationId xmlns:a16="http://schemas.microsoft.com/office/drawing/2014/main" id="{A34C5CD3-5843-A90B-53DA-650A974895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50974" y="3479196"/>
            <a:ext cx="10553013" cy="7914761"/>
          </a:xfrm>
          <a:prstGeom prst="rect">
            <a:avLst/>
          </a:prstGeom>
        </p:spPr>
      </p:pic>
    </p:spTree>
    <p:extLst>
      <p:ext uri="{BB962C8B-B14F-4D97-AF65-F5344CB8AC3E}">
        <p14:creationId xmlns:p14="http://schemas.microsoft.com/office/powerpoint/2010/main" val="765240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 y="12600516"/>
            <a:ext cx="24382199" cy="1115484"/>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4382412" cy="615654"/>
          </a:xfrm>
          <a:prstGeom prst="rect">
            <a:avLst/>
          </a:prstGeom>
        </p:spPr>
      </p:pic>
      <p:sp>
        <p:nvSpPr>
          <p:cNvPr id="18" name="Footer Placeholder 5">
            <a:extLst>
              <a:ext uri="{FF2B5EF4-FFF2-40B4-BE49-F238E27FC236}">
                <a16:creationId xmlns:a16="http://schemas.microsoft.com/office/drawing/2014/main" id="{3E4B0070-FF30-45C3-A475-42C531D8FD8B}"/>
              </a:ext>
            </a:extLst>
          </p:cNvPr>
          <p:cNvSpPr txBox="1">
            <a:spLocks/>
          </p:cNvSpPr>
          <p:nvPr/>
        </p:nvSpPr>
        <p:spPr>
          <a:xfrm>
            <a:off x="838145" y="13220699"/>
            <a:ext cx="3442910" cy="222252"/>
          </a:xfrm>
          <a:prstGeom prst="rect">
            <a:avLst/>
          </a:prstGeom>
        </p:spPr>
        <p:txBody>
          <a:bodyPr vert="horz" lIns="91440" tIns="45720" rIns="91440" bIns="45720" rtlCol="0" anchor="ctr"/>
          <a:lstStyle>
            <a:defPPr>
              <a:defRPr lang="en-US"/>
            </a:defPPr>
            <a:lvl1pPr marL="0" algn="l" defTabSz="1828709" rtl="0" eaLnBrk="1" latinLnBrk="0" hangingPunct="1">
              <a:defRPr sz="1300" kern="1200">
                <a:solidFill>
                  <a:schemeClr val="tx1"/>
                </a:solidFill>
                <a:latin typeface="+mj-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l" defTabSz="1828709" rtl="0" eaLnBrk="1" fontAlgn="auto" latinLnBrk="0" hangingPunct="1">
              <a:lnSpc>
                <a:spcPct val="100000"/>
              </a:lnSpc>
              <a:spcBef>
                <a:spcPts val="0"/>
              </a:spcBef>
              <a:spcAft>
                <a:spcPts val="0"/>
              </a:spcAft>
              <a:buClrTx/>
              <a:buSzTx/>
              <a:buFontTx/>
              <a:buNone/>
              <a:tabLst/>
              <a:defRPr/>
            </a:pPr>
            <a:r>
              <a:rPr kumimoji="0" lang="en-NZ" sz="1300" b="0" i="0" u="none" strike="noStrike" kern="1200" cap="none" spc="0" normalizeH="0" baseline="0" noProof="0">
                <a:ln>
                  <a:noFill/>
                </a:ln>
                <a:solidFill>
                  <a:srgbClr val="FFC20F"/>
                </a:solidFill>
                <a:effectLst/>
                <a:uLnTx/>
                <a:uFillTx/>
                <a:latin typeface="Roboto Condensed Bold"/>
                <a:ea typeface="+mn-ea"/>
                <a:cs typeface="+mn-cs"/>
              </a:rPr>
              <a:t>&gt;&gt; Wellington Airport  </a:t>
            </a:r>
            <a:r>
              <a:rPr kumimoji="0" lang="en-NZ" sz="1300" b="0" i="0" u="none" strike="noStrike" kern="1200" cap="none" spc="0" normalizeH="0" baseline="0" noProof="0">
                <a:ln>
                  <a:noFill/>
                </a:ln>
                <a:solidFill>
                  <a:prstClr val="white"/>
                </a:solidFill>
                <a:effectLst/>
                <a:uLnTx/>
                <a:uFillTx/>
                <a:latin typeface="Roboto Condensed Light"/>
                <a:ea typeface="+mn-ea"/>
                <a:cs typeface="+mn-cs"/>
              </a:rPr>
              <a:t>Lyall Bay Marine Defences</a:t>
            </a:r>
          </a:p>
        </p:txBody>
      </p:sp>
      <p:sp>
        <p:nvSpPr>
          <p:cNvPr id="19" name="Date Placeholder 4">
            <a:extLst>
              <a:ext uri="{FF2B5EF4-FFF2-40B4-BE49-F238E27FC236}">
                <a16:creationId xmlns:a16="http://schemas.microsoft.com/office/drawing/2014/main" id="{E0D3C065-A525-464E-B414-B35D84FC2B8E}"/>
              </a:ext>
            </a:extLst>
          </p:cNvPr>
          <p:cNvSpPr txBox="1">
            <a:spLocks/>
          </p:cNvSpPr>
          <p:nvPr/>
        </p:nvSpPr>
        <p:spPr>
          <a:xfrm>
            <a:off x="4131473" y="13220699"/>
            <a:ext cx="5486043" cy="222252"/>
          </a:xfrm>
          <a:prstGeom prst="rect">
            <a:avLst/>
          </a:prstGeom>
        </p:spPr>
        <p:txBody>
          <a:bodyPr vert="horz" lIns="91440" tIns="45720" rIns="91440" bIns="45720" rtlCol="0" anchor="ctr"/>
          <a:lstStyle>
            <a:defPPr>
              <a:defRPr lang="en-US"/>
            </a:defPPr>
            <a:lvl1pPr marL="0" algn="l" defTabSz="1828709" rtl="0" eaLnBrk="1" latinLnBrk="0" hangingPunct="1">
              <a:defRPr sz="13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l" defTabSz="1828709" rtl="0" eaLnBrk="1" fontAlgn="auto" latinLnBrk="0" hangingPunct="1">
              <a:lnSpc>
                <a:spcPct val="100000"/>
              </a:lnSpc>
              <a:spcBef>
                <a:spcPts val="0"/>
              </a:spcBef>
              <a:spcAft>
                <a:spcPts val="0"/>
              </a:spcAft>
              <a:buClrTx/>
              <a:buSzTx/>
              <a:buFontTx/>
              <a:buNone/>
              <a:tabLst/>
              <a:defRPr/>
            </a:pPr>
            <a:endParaRPr kumimoji="0" lang="en-NZ" sz="1300" b="0" i="0" u="none" strike="noStrike" kern="1200" cap="none" spc="0" normalizeH="0" baseline="0" noProof="0" dirty="0">
              <a:ln>
                <a:noFill/>
              </a:ln>
              <a:solidFill>
                <a:prstClr val="white"/>
              </a:solidFill>
              <a:effectLst/>
              <a:uLnTx/>
              <a:uFillTx/>
              <a:latin typeface="Roboto Condensed Light"/>
              <a:ea typeface="+mn-ea"/>
              <a:cs typeface="+mn-cs"/>
            </a:endParaRPr>
          </a:p>
        </p:txBody>
      </p:sp>
      <p:sp>
        <p:nvSpPr>
          <p:cNvPr id="20" name="Slide Number Placeholder 14">
            <a:extLst>
              <a:ext uri="{FF2B5EF4-FFF2-40B4-BE49-F238E27FC236}">
                <a16:creationId xmlns:a16="http://schemas.microsoft.com/office/drawing/2014/main" id="{80FC712F-697B-45C9-9045-67C789983F21}"/>
              </a:ext>
            </a:extLst>
          </p:cNvPr>
          <p:cNvSpPr>
            <a:spLocks noGrp="1"/>
          </p:cNvSpPr>
          <p:nvPr>
            <p:ph type="sldNum" sz="quarter" idx="13"/>
          </p:nvPr>
        </p:nvSpPr>
        <p:spPr>
          <a:xfrm>
            <a:off x="18193841" y="13220699"/>
            <a:ext cx="5486043" cy="261788"/>
          </a:xfrm>
        </p:spPr>
        <p:txBody>
          <a:bodyPr/>
          <a:lstStyle/>
          <a:p>
            <a:pPr marL="0" marR="0" lvl="0" indent="0" algn="r" defTabSz="1828709" rtl="0" eaLnBrk="1" fontAlgn="auto" latinLnBrk="0" hangingPunct="1">
              <a:lnSpc>
                <a:spcPct val="100000"/>
              </a:lnSpc>
              <a:spcBef>
                <a:spcPts val="0"/>
              </a:spcBef>
              <a:spcAft>
                <a:spcPts val="0"/>
              </a:spcAft>
              <a:buClrTx/>
              <a:buSzTx/>
              <a:buFontTx/>
              <a:buNone/>
              <a:tabLst/>
              <a:defRPr/>
            </a:pPr>
            <a:r>
              <a:rPr kumimoji="0" lang="en-NZ" sz="1300" b="0" i="0" u="none" strike="noStrike" kern="1200" cap="none" spc="0" normalizeH="0" baseline="0" noProof="0">
                <a:ln>
                  <a:noFill/>
                </a:ln>
                <a:solidFill>
                  <a:prstClr val="white"/>
                </a:solidFill>
                <a:effectLst/>
                <a:uLnTx/>
                <a:uFillTx/>
                <a:latin typeface="Roboto Condensed Bold"/>
                <a:ea typeface="+mn-ea"/>
                <a:cs typeface="+mn-cs"/>
              </a:rPr>
              <a:t>&gt;&gt; </a:t>
            </a:r>
            <a:fld id="{393A6F4B-F178-4890-8E43-854D3154C0F8}" type="slidenum">
              <a:rPr kumimoji="0" lang="en-NZ" sz="1300" b="0" i="0" u="none" strike="noStrike" kern="1200" cap="none" spc="0" normalizeH="0" baseline="0" noProof="0" smtClean="0">
                <a:ln>
                  <a:noFill/>
                </a:ln>
                <a:solidFill>
                  <a:prstClr val="white"/>
                </a:solidFill>
                <a:effectLst/>
                <a:uLnTx/>
                <a:uFillTx/>
                <a:latin typeface="Roboto Condensed Bold"/>
                <a:ea typeface="+mn-ea"/>
                <a:cs typeface="+mn-cs"/>
              </a:rPr>
              <a:pPr marL="0" marR="0" lvl="0" indent="0" algn="r" defTabSz="1828709" rtl="0" eaLnBrk="1" fontAlgn="auto" latinLnBrk="0" hangingPunct="1">
                <a:lnSpc>
                  <a:spcPct val="100000"/>
                </a:lnSpc>
                <a:spcBef>
                  <a:spcPts val="0"/>
                </a:spcBef>
                <a:spcAft>
                  <a:spcPts val="0"/>
                </a:spcAft>
                <a:buClrTx/>
                <a:buSzTx/>
                <a:buFontTx/>
                <a:buNone/>
                <a:tabLst/>
                <a:defRPr/>
              </a:pPr>
              <a:t>15</a:t>
            </a:fld>
            <a:endParaRPr kumimoji="0" lang="en-NZ" sz="1300" b="0" i="0" u="none" strike="noStrike" kern="1200" cap="none" spc="0" normalizeH="0" baseline="0" noProof="0">
              <a:ln>
                <a:noFill/>
              </a:ln>
              <a:solidFill>
                <a:prstClr val="white"/>
              </a:solidFill>
              <a:effectLst/>
              <a:uLnTx/>
              <a:uFillTx/>
              <a:latin typeface="Roboto Condensed Bold"/>
              <a:ea typeface="+mn-ea"/>
              <a:cs typeface="+mn-cs"/>
            </a:endParaRPr>
          </a:p>
        </p:txBody>
      </p:sp>
    </p:spTree>
    <p:extLst>
      <p:ext uri="{BB962C8B-B14F-4D97-AF65-F5344CB8AC3E}">
        <p14:creationId xmlns:p14="http://schemas.microsoft.com/office/powerpoint/2010/main" val="4201760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F021B33-0C8E-47E8-9FE7-C5EA8DF98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 y="-16693"/>
            <a:ext cx="24398956" cy="3381703"/>
          </a:xfrm>
          <a:prstGeom prst="rect">
            <a:avLst/>
          </a:prstGeom>
        </p:spPr>
      </p:pic>
      <p:pic>
        <p:nvPicPr>
          <p:cNvPr id="19" name="Picture 18" descr="WIA_logo.png">
            <a:extLst>
              <a:ext uri="{FF2B5EF4-FFF2-40B4-BE49-F238E27FC236}">
                <a16:creationId xmlns:a16="http://schemas.microsoft.com/office/drawing/2014/main" id="{C9DC1058-0545-482C-B53E-6BB4E072D9C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103262" y="97493"/>
            <a:ext cx="3175963" cy="1777798"/>
          </a:xfrm>
          <a:prstGeom prst="rect">
            <a:avLst/>
          </a:prstGeom>
        </p:spPr>
      </p:pic>
      <p:sp>
        <p:nvSpPr>
          <p:cNvPr id="6" name="Subtitle 5"/>
          <p:cNvSpPr>
            <a:spLocks noGrp="1"/>
          </p:cNvSpPr>
          <p:nvPr>
            <p:ph type="subTitle" idx="1"/>
          </p:nvPr>
        </p:nvSpPr>
        <p:spPr>
          <a:xfrm>
            <a:off x="389838" y="305801"/>
            <a:ext cx="18286810" cy="846517"/>
          </a:xfrm>
        </p:spPr>
        <p:txBody>
          <a:bodyPr vert="horz" lIns="91440" tIns="45720" rIns="91440" bIns="45720" rtlCol="0" anchor="t">
            <a:normAutofit/>
          </a:bodyPr>
          <a:lstStyle/>
          <a:p>
            <a:r>
              <a:rPr lang="mi-NZ" sz="4800" b="1">
                <a:latin typeface="Roboto Condensed"/>
                <a:ea typeface="Roboto Condensed"/>
              </a:rPr>
              <a:t>Wellington Airport</a:t>
            </a:r>
          </a:p>
        </p:txBody>
      </p:sp>
      <p:sp>
        <p:nvSpPr>
          <p:cNvPr id="3" name="Title 1">
            <a:extLst>
              <a:ext uri="{FF2B5EF4-FFF2-40B4-BE49-F238E27FC236}">
                <a16:creationId xmlns:a16="http://schemas.microsoft.com/office/drawing/2014/main" id="{D043173D-1688-E622-6E3D-3FD998616F85}"/>
              </a:ext>
            </a:extLst>
          </p:cNvPr>
          <p:cNvSpPr txBox="1">
            <a:spLocks/>
          </p:cNvSpPr>
          <p:nvPr/>
        </p:nvSpPr>
        <p:spPr>
          <a:xfrm>
            <a:off x="1177527" y="1875291"/>
            <a:ext cx="21029831" cy="2651126"/>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en-NZ" b="1">
                <a:latin typeface="Roboto Condensed (bold)"/>
              </a:rPr>
              <a:t>Southern Seawall options</a:t>
            </a:r>
          </a:p>
        </p:txBody>
      </p:sp>
      <p:sp>
        <p:nvSpPr>
          <p:cNvPr id="13" name="TextBox 12">
            <a:extLst>
              <a:ext uri="{FF2B5EF4-FFF2-40B4-BE49-F238E27FC236}">
                <a16:creationId xmlns:a16="http://schemas.microsoft.com/office/drawing/2014/main" id="{929B4E20-99C8-5341-AC52-085CAB4FE341}"/>
              </a:ext>
            </a:extLst>
          </p:cNvPr>
          <p:cNvSpPr txBox="1"/>
          <p:nvPr/>
        </p:nvSpPr>
        <p:spPr>
          <a:xfrm>
            <a:off x="8087985" y="4819642"/>
            <a:ext cx="4224581" cy="646331"/>
          </a:xfrm>
          <a:prstGeom prst="rect">
            <a:avLst/>
          </a:prstGeom>
          <a:noFill/>
        </p:spPr>
        <p:txBody>
          <a:bodyPr wrap="square" rtlCol="0">
            <a:spAutoFit/>
          </a:bodyPr>
          <a:lstStyle/>
          <a:p>
            <a:r>
              <a:rPr lang="en-NZ" b="1">
                <a:solidFill>
                  <a:prstClr val="black"/>
                </a:solidFill>
                <a:latin typeface="Roboto Condensed "/>
              </a:rPr>
              <a:t>Overlay option</a:t>
            </a:r>
          </a:p>
        </p:txBody>
      </p:sp>
      <p:pic>
        <p:nvPicPr>
          <p:cNvPr id="5" name="Picture 4">
            <a:extLst>
              <a:ext uri="{FF2B5EF4-FFF2-40B4-BE49-F238E27FC236}">
                <a16:creationId xmlns:a16="http://schemas.microsoft.com/office/drawing/2014/main" id="{DFBBBF39-7C55-186E-6DBD-166102E3CEBF}"/>
              </a:ext>
            </a:extLst>
          </p:cNvPr>
          <p:cNvPicPr>
            <a:picLocks noChangeAspect="1"/>
          </p:cNvPicPr>
          <p:nvPr/>
        </p:nvPicPr>
        <p:blipFill>
          <a:blip r:embed="rId5"/>
          <a:stretch>
            <a:fillRect/>
          </a:stretch>
        </p:blipFill>
        <p:spPr>
          <a:xfrm>
            <a:off x="569113" y="6105524"/>
            <a:ext cx="23343679" cy="6289675"/>
          </a:xfrm>
          <a:prstGeom prst="rect">
            <a:avLst/>
          </a:prstGeom>
        </p:spPr>
      </p:pic>
    </p:spTree>
    <p:extLst>
      <p:ext uri="{BB962C8B-B14F-4D97-AF65-F5344CB8AC3E}">
        <p14:creationId xmlns:p14="http://schemas.microsoft.com/office/powerpoint/2010/main" val="3894821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F021B33-0C8E-47E8-9FE7-C5EA8DF98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 y="-16693"/>
            <a:ext cx="24398956" cy="3381703"/>
          </a:xfrm>
          <a:prstGeom prst="rect">
            <a:avLst/>
          </a:prstGeom>
        </p:spPr>
      </p:pic>
      <p:pic>
        <p:nvPicPr>
          <p:cNvPr id="19" name="Picture 18" descr="WIA_logo.png">
            <a:extLst>
              <a:ext uri="{FF2B5EF4-FFF2-40B4-BE49-F238E27FC236}">
                <a16:creationId xmlns:a16="http://schemas.microsoft.com/office/drawing/2014/main" id="{C9DC1058-0545-482C-B53E-6BB4E072D9C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103262" y="97493"/>
            <a:ext cx="3175963" cy="1777798"/>
          </a:xfrm>
          <a:prstGeom prst="rect">
            <a:avLst/>
          </a:prstGeom>
        </p:spPr>
      </p:pic>
      <p:sp>
        <p:nvSpPr>
          <p:cNvPr id="6" name="Subtitle 5"/>
          <p:cNvSpPr>
            <a:spLocks noGrp="1"/>
          </p:cNvSpPr>
          <p:nvPr>
            <p:ph type="subTitle" idx="1"/>
          </p:nvPr>
        </p:nvSpPr>
        <p:spPr>
          <a:xfrm>
            <a:off x="389838" y="305801"/>
            <a:ext cx="18286810" cy="846517"/>
          </a:xfrm>
        </p:spPr>
        <p:txBody>
          <a:bodyPr vert="horz" lIns="91440" tIns="45720" rIns="91440" bIns="45720" rtlCol="0" anchor="t">
            <a:normAutofit/>
          </a:bodyPr>
          <a:lstStyle/>
          <a:p>
            <a:r>
              <a:rPr lang="mi-NZ" sz="4800" b="1">
                <a:latin typeface="Roboto Condensed"/>
                <a:ea typeface="Roboto Condensed"/>
              </a:rPr>
              <a:t>Wellington Airport</a:t>
            </a:r>
          </a:p>
        </p:txBody>
      </p:sp>
      <p:sp>
        <p:nvSpPr>
          <p:cNvPr id="3" name="Title 1">
            <a:extLst>
              <a:ext uri="{FF2B5EF4-FFF2-40B4-BE49-F238E27FC236}">
                <a16:creationId xmlns:a16="http://schemas.microsoft.com/office/drawing/2014/main" id="{D043173D-1688-E622-6E3D-3FD998616F85}"/>
              </a:ext>
            </a:extLst>
          </p:cNvPr>
          <p:cNvSpPr txBox="1">
            <a:spLocks/>
          </p:cNvSpPr>
          <p:nvPr/>
        </p:nvSpPr>
        <p:spPr>
          <a:xfrm>
            <a:off x="1177527" y="1875291"/>
            <a:ext cx="21029831" cy="2651126"/>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en-NZ" b="1">
                <a:latin typeface="Roboto Condensed (bold)"/>
              </a:rPr>
              <a:t>Southern Seawall options</a:t>
            </a:r>
          </a:p>
        </p:txBody>
      </p:sp>
      <p:sp>
        <p:nvSpPr>
          <p:cNvPr id="5" name="TextBox 4">
            <a:extLst>
              <a:ext uri="{FF2B5EF4-FFF2-40B4-BE49-F238E27FC236}">
                <a16:creationId xmlns:a16="http://schemas.microsoft.com/office/drawing/2014/main" id="{5CDA566A-6248-CD3C-9185-3815E1B8A9FD}"/>
              </a:ext>
            </a:extLst>
          </p:cNvPr>
          <p:cNvSpPr txBox="1"/>
          <p:nvPr/>
        </p:nvSpPr>
        <p:spPr>
          <a:xfrm>
            <a:off x="4723562" y="5142808"/>
            <a:ext cx="4224581" cy="646331"/>
          </a:xfrm>
          <a:prstGeom prst="rect">
            <a:avLst/>
          </a:prstGeom>
          <a:noFill/>
        </p:spPr>
        <p:txBody>
          <a:bodyPr wrap="square" rtlCol="0">
            <a:spAutoFit/>
          </a:bodyPr>
          <a:lstStyle/>
          <a:p>
            <a:r>
              <a:rPr lang="en-NZ" b="1">
                <a:solidFill>
                  <a:prstClr val="black"/>
                </a:solidFill>
                <a:latin typeface="Roboto Condensed "/>
              </a:rPr>
              <a:t>Caisson option</a:t>
            </a:r>
          </a:p>
        </p:txBody>
      </p:sp>
      <p:pic>
        <p:nvPicPr>
          <p:cNvPr id="8" name="Picture 7">
            <a:extLst>
              <a:ext uri="{FF2B5EF4-FFF2-40B4-BE49-F238E27FC236}">
                <a16:creationId xmlns:a16="http://schemas.microsoft.com/office/drawing/2014/main" id="{0DA37330-5772-3D83-F8F2-37225123B572}"/>
              </a:ext>
            </a:extLst>
          </p:cNvPr>
          <p:cNvPicPr>
            <a:picLocks noChangeAspect="1"/>
          </p:cNvPicPr>
          <p:nvPr/>
        </p:nvPicPr>
        <p:blipFill>
          <a:blip r:embed="rId5"/>
          <a:stretch>
            <a:fillRect/>
          </a:stretch>
        </p:blipFill>
        <p:spPr>
          <a:xfrm>
            <a:off x="389838" y="5789139"/>
            <a:ext cx="12339414" cy="5115928"/>
          </a:xfrm>
          <a:prstGeom prst="rect">
            <a:avLst/>
          </a:prstGeom>
        </p:spPr>
      </p:pic>
      <p:pic>
        <p:nvPicPr>
          <p:cNvPr id="10" name="Picture 9">
            <a:extLst>
              <a:ext uri="{FF2B5EF4-FFF2-40B4-BE49-F238E27FC236}">
                <a16:creationId xmlns:a16="http://schemas.microsoft.com/office/drawing/2014/main" id="{52A9990C-22D0-A894-E4F9-A244A522E6F4}"/>
              </a:ext>
            </a:extLst>
          </p:cNvPr>
          <p:cNvPicPr>
            <a:picLocks noChangeAspect="1"/>
          </p:cNvPicPr>
          <p:nvPr/>
        </p:nvPicPr>
        <p:blipFill>
          <a:blip r:embed="rId6"/>
          <a:stretch>
            <a:fillRect/>
          </a:stretch>
        </p:blipFill>
        <p:spPr>
          <a:xfrm>
            <a:off x="13686309" y="5839946"/>
            <a:ext cx="10592916" cy="5871729"/>
          </a:xfrm>
          <a:prstGeom prst="rect">
            <a:avLst/>
          </a:prstGeom>
        </p:spPr>
      </p:pic>
    </p:spTree>
    <p:extLst>
      <p:ext uri="{BB962C8B-B14F-4D97-AF65-F5344CB8AC3E}">
        <p14:creationId xmlns:p14="http://schemas.microsoft.com/office/powerpoint/2010/main" val="328433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F021B33-0C8E-47E8-9FE7-C5EA8DF98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 y="-16693"/>
            <a:ext cx="24398956" cy="3381703"/>
          </a:xfrm>
          <a:prstGeom prst="rect">
            <a:avLst/>
          </a:prstGeom>
        </p:spPr>
      </p:pic>
      <p:pic>
        <p:nvPicPr>
          <p:cNvPr id="19" name="Picture 18" descr="WIA_logo.png">
            <a:extLst>
              <a:ext uri="{FF2B5EF4-FFF2-40B4-BE49-F238E27FC236}">
                <a16:creationId xmlns:a16="http://schemas.microsoft.com/office/drawing/2014/main" id="{C9DC1058-0545-482C-B53E-6BB4E072D9C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103262" y="97493"/>
            <a:ext cx="3175963" cy="1777798"/>
          </a:xfrm>
          <a:prstGeom prst="rect">
            <a:avLst/>
          </a:prstGeom>
        </p:spPr>
      </p:pic>
      <p:sp>
        <p:nvSpPr>
          <p:cNvPr id="6" name="Subtitle 5"/>
          <p:cNvSpPr>
            <a:spLocks noGrp="1"/>
          </p:cNvSpPr>
          <p:nvPr>
            <p:ph type="subTitle" idx="1"/>
          </p:nvPr>
        </p:nvSpPr>
        <p:spPr>
          <a:xfrm>
            <a:off x="389838" y="305801"/>
            <a:ext cx="18286810" cy="846517"/>
          </a:xfrm>
        </p:spPr>
        <p:txBody>
          <a:bodyPr vert="horz" lIns="91440" tIns="45720" rIns="91440" bIns="45720" rtlCol="0" anchor="t">
            <a:normAutofit/>
          </a:bodyPr>
          <a:lstStyle/>
          <a:p>
            <a:r>
              <a:rPr lang="mi-NZ" sz="4800" b="1">
                <a:latin typeface="Roboto Condensed"/>
                <a:ea typeface="Roboto Condensed"/>
              </a:rPr>
              <a:t>Wellington Airport</a:t>
            </a:r>
          </a:p>
        </p:txBody>
      </p:sp>
      <p:sp>
        <p:nvSpPr>
          <p:cNvPr id="3" name="Title 1">
            <a:extLst>
              <a:ext uri="{FF2B5EF4-FFF2-40B4-BE49-F238E27FC236}">
                <a16:creationId xmlns:a16="http://schemas.microsoft.com/office/drawing/2014/main" id="{D043173D-1688-E622-6E3D-3FD998616F85}"/>
              </a:ext>
            </a:extLst>
          </p:cNvPr>
          <p:cNvSpPr txBox="1">
            <a:spLocks/>
          </p:cNvSpPr>
          <p:nvPr/>
        </p:nvSpPr>
        <p:spPr>
          <a:xfrm>
            <a:off x="1177527" y="1875291"/>
            <a:ext cx="21029831" cy="2651126"/>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en-NZ" b="1">
                <a:latin typeface="Roboto Condensed (bold)"/>
              </a:rPr>
              <a:t>Lyall Bay Breakwater options</a:t>
            </a:r>
          </a:p>
        </p:txBody>
      </p:sp>
      <p:pic>
        <p:nvPicPr>
          <p:cNvPr id="8" name="Picture 7">
            <a:extLst>
              <a:ext uri="{FF2B5EF4-FFF2-40B4-BE49-F238E27FC236}">
                <a16:creationId xmlns:a16="http://schemas.microsoft.com/office/drawing/2014/main" id="{D9661F6F-2565-8824-D043-9F962AD90E04}"/>
              </a:ext>
            </a:extLst>
          </p:cNvPr>
          <p:cNvPicPr>
            <a:picLocks noChangeAspect="1"/>
          </p:cNvPicPr>
          <p:nvPr/>
        </p:nvPicPr>
        <p:blipFill rotWithShape="1">
          <a:blip r:embed="rId5"/>
          <a:srcRect t="11356"/>
          <a:stretch/>
        </p:blipFill>
        <p:spPr bwMode="auto">
          <a:xfrm>
            <a:off x="14806534" y="6589522"/>
            <a:ext cx="8937859" cy="4499281"/>
          </a:xfrm>
          <a:prstGeom prst="rect">
            <a:avLst/>
          </a:prstGeom>
          <a:ln>
            <a:solidFill>
              <a:schemeClr val="tx2">
                <a:lumMod val="25000"/>
                <a:lumOff val="75000"/>
              </a:schemeClr>
            </a:solid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0C97AAEC-8AC4-ED40-2662-07BD6FD6E3CF}"/>
              </a:ext>
            </a:extLst>
          </p:cNvPr>
          <p:cNvSpPr txBox="1"/>
          <p:nvPr/>
        </p:nvSpPr>
        <p:spPr>
          <a:xfrm>
            <a:off x="5212073" y="5298504"/>
            <a:ext cx="4224581" cy="646331"/>
          </a:xfrm>
          <a:prstGeom prst="rect">
            <a:avLst/>
          </a:prstGeom>
          <a:noFill/>
        </p:spPr>
        <p:txBody>
          <a:bodyPr wrap="square" rtlCol="0">
            <a:spAutoFit/>
          </a:bodyPr>
          <a:lstStyle/>
          <a:p>
            <a:r>
              <a:rPr lang="en-NZ" b="1">
                <a:solidFill>
                  <a:prstClr val="black"/>
                </a:solidFill>
                <a:latin typeface="Roboto Condensed "/>
              </a:rPr>
              <a:t>Repair and armour </a:t>
            </a:r>
          </a:p>
        </p:txBody>
      </p:sp>
      <p:sp>
        <p:nvSpPr>
          <p:cNvPr id="13" name="TextBox 12">
            <a:extLst>
              <a:ext uri="{FF2B5EF4-FFF2-40B4-BE49-F238E27FC236}">
                <a16:creationId xmlns:a16="http://schemas.microsoft.com/office/drawing/2014/main" id="{0A680373-D176-8DDF-E74E-F404C3280B15}"/>
              </a:ext>
            </a:extLst>
          </p:cNvPr>
          <p:cNvSpPr txBox="1"/>
          <p:nvPr/>
        </p:nvSpPr>
        <p:spPr>
          <a:xfrm>
            <a:off x="17546560" y="5372186"/>
            <a:ext cx="4224581" cy="646331"/>
          </a:xfrm>
          <a:prstGeom prst="rect">
            <a:avLst/>
          </a:prstGeom>
          <a:noFill/>
        </p:spPr>
        <p:txBody>
          <a:bodyPr wrap="square" rtlCol="0">
            <a:spAutoFit/>
          </a:bodyPr>
          <a:lstStyle/>
          <a:p>
            <a:r>
              <a:rPr lang="en-NZ" b="1">
                <a:solidFill>
                  <a:prstClr val="black"/>
                </a:solidFill>
                <a:latin typeface="Roboto Condensed "/>
              </a:rPr>
              <a:t>Monitor and manage</a:t>
            </a:r>
          </a:p>
        </p:txBody>
      </p:sp>
      <p:pic>
        <p:nvPicPr>
          <p:cNvPr id="4" name="Picture 3">
            <a:extLst>
              <a:ext uri="{FF2B5EF4-FFF2-40B4-BE49-F238E27FC236}">
                <a16:creationId xmlns:a16="http://schemas.microsoft.com/office/drawing/2014/main" id="{E75BC990-1429-888D-35A2-27888A3E25FA}"/>
              </a:ext>
            </a:extLst>
          </p:cNvPr>
          <p:cNvPicPr>
            <a:picLocks noChangeAspect="1"/>
          </p:cNvPicPr>
          <p:nvPr/>
        </p:nvPicPr>
        <p:blipFill rotWithShape="1">
          <a:blip r:embed="rId6"/>
          <a:srcRect l="32473" t="34388" r="6799"/>
          <a:stretch/>
        </p:blipFill>
        <p:spPr>
          <a:xfrm>
            <a:off x="555934" y="6570789"/>
            <a:ext cx="13572695" cy="6424241"/>
          </a:xfrm>
          <a:prstGeom prst="rect">
            <a:avLst/>
          </a:prstGeom>
        </p:spPr>
      </p:pic>
    </p:spTree>
    <p:extLst>
      <p:ext uri="{BB962C8B-B14F-4D97-AF65-F5344CB8AC3E}">
        <p14:creationId xmlns:p14="http://schemas.microsoft.com/office/powerpoint/2010/main" val="4042212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F021B33-0C8E-47E8-9FE7-C5EA8DF98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 y="-16693"/>
            <a:ext cx="24398956" cy="3381703"/>
          </a:xfrm>
          <a:prstGeom prst="rect">
            <a:avLst/>
          </a:prstGeom>
        </p:spPr>
      </p:pic>
      <p:pic>
        <p:nvPicPr>
          <p:cNvPr id="19" name="Picture 18" descr="WIA_logo.png">
            <a:extLst>
              <a:ext uri="{FF2B5EF4-FFF2-40B4-BE49-F238E27FC236}">
                <a16:creationId xmlns:a16="http://schemas.microsoft.com/office/drawing/2014/main" id="{C9DC1058-0545-482C-B53E-6BB4E072D9C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103262" y="97493"/>
            <a:ext cx="3175963" cy="1777798"/>
          </a:xfrm>
          <a:prstGeom prst="rect">
            <a:avLst/>
          </a:prstGeom>
        </p:spPr>
      </p:pic>
      <p:sp>
        <p:nvSpPr>
          <p:cNvPr id="6" name="Subtitle 5"/>
          <p:cNvSpPr>
            <a:spLocks noGrp="1"/>
          </p:cNvSpPr>
          <p:nvPr>
            <p:ph type="subTitle" idx="1"/>
          </p:nvPr>
        </p:nvSpPr>
        <p:spPr>
          <a:xfrm>
            <a:off x="389838" y="305801"/>
            <a:ext cx="18286810" cy="846517"/>
          </a:xfrm>
        </p:spPr>
        <p:txBody>
          <a:bodyPr vert="horz" lIns="91440" tIns="45720" rIns="91440" bIns="45720" rtlCol="0" anchor="t">
            <a:normAutofit/>
          </a:bodyPr>
          <a:lstStyle/>
          <a:p>
            <a:r>
              <a:rPr lang="mi-NZ" sz="4800" b="1">
                <a:latin typeface="Roboto Condensed"/>
                <a:ea typeface="Roboto Condensed"/>
              </a:rPr>
              <a:t>Wellington Airport</a:t>
            </a:r>
          </a:p>
        </p:txBody>
      </p:sp>
      <p:sp>
        <p:nvSpPr>
          <p:cNvPr id="3" name="Title 1">
            <a:extLst>
              <a:ext uri="{FF2B5EF4-FFF2-40B4-BE49-F238E27FC236}">
                <a16:creationId xmlns:a16="http://schemas.microsoft.com/office/drawing/2014/main" id="{D043173D-1688-E622-6E3D-3FD998616F85}"/>
              </a:ext>
            </a:extLst>
          </p:cNvPr>
          <p:cNvSpPr txBox="1">
            <a:spLocks/>
          </p:cNvSpPr>
          <p:nvPr/>
        </p:nvSpPr>
        <p:spPr>
          <a:xfrm>
            <a:off x="1177527" y="1875291"/>
            <a:ext cx="21029831" cy="2651126"/>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en-NZ" b="1">
                <a:latin typeface="Roboto Condensed (bold)"/>
              </a:rPr>
              <a:t>Western Seawall options</a:t>
            </a:r>
          </a:p>
        </p:txBody>
      </p:sp>
      <p:sp>
        <p:nvSpPr>
          <p:cNvPr id="4" name="TextBox 3">
            <a:extLst>
              <a:ext uri="{FF2B5EF4-FFF2-40B4-BE49-F238E27FC236}">
                <a16:creationId xmlns:a16="http://schemas.microsoft.com/office/drawing/2014/main" id="{0C539988-5A01-5243-1D69-96EA5A471CC7}"/>
              </a:ext>
            </a:extLst>
          </p:cNvPr>
          <p:cNvSpPr txBox="1"/>
          <p:nvPr/>
        </p:nvSpPr>
        <p:spPr>
          <a:xfrm>
            <a:off x="4557308" y="5425441"/>
            <a:ext cx="4224581" cy="646331"/>
          </a:xfrm>
          <a:prstGeom prst="rect">
            <a:avLst/>
          </a:prstGeom>
          <a:noFill/>
        </p:spPr>
        <p:txBody>
          <a:bodyPr wrap="square" rtlCol="0">
            <a:spAutoFit/>
          </a:bodyPr>
          <a:lstStyle/>
          <a:p>
            <a:r>
              <a:rPr lang="en-NZ" b="1">
                <a:solidFill>
                  <a:prstClr val="black"/>
                </a:solidFill>
                <a:latin typeface="Roboto Condensed "/>
              </a:rPr>
              <a:t>Rock overlay</a:t>
            </a:r>
          </a:p>
        </p:txBody>
      </p:sp>
      <p:sp>
        <p:nvSpPr>
          <p:cNvPr id="10" name="TextBox 9">
            <a:extLst>
              <a:ext uri="{FF2B5EF4-FFF2-40B4-BE49-F238E27FC236}">
                <a16:creationId xmlns:a16="http://schemas.microsoft.com/office/drawing/2014/main" id="{D09AFD51-10DC-A5CC-9DEB-A04869386C9F}"/>
              </a:ext>
            </a:extLst>
          </p:cNvPr>
          <p:cNvSpPr txBox="1"/>
          <p:nvPr/>
        </p:nvSpPr>
        <p:spPr>
          <a:xfrm>
            <a:off x="16076816" y="5425440"/>
            <a:ext cx="6251170" cy="646331"/>
          </a:xfrm>
          <a:prstGeom prst="rect">
            <a:avLst/>
          </a:prstGeom>
          <a:noFill/>
        </p:spPr>
        <p:txBody>
          <a:bodyPr wrap="square" rtlCol="0">
            <a:spAutoFit/>
          </a:bodyPr>
          <a:lstStyle/>
          <a:p>
            <a:r>
              <a:rPr lang="en-NZ" b="1">
                <a:solidFill>
                  <a:prstClr val="black"/>
                </a:solidFill>
                <a:latin typeface="Roboto Condensed "/>
              </a:rPr>
              <a:t>Rebuild and armour (low crest) </a:t>
            </a:r>
          </a:p>
        </p:txBody>
      </p:sp>
      <p:pic>
        <p:nvPicPr>
          <p:cNvPr id="8" name="Picture 7">
            <a:extLst>
              <a:ext uri="{FF2B5EF4-FFF2-40B4-BE49-F238E27FC236}">
                <a16:creationId xmlns:a16="http://schemas.microsoft.com/office/drawing/2014/main" id="{F8E2F14C-C5E5-66DF-BD8F-C93680509784}"/>
              </a:ext>
            </a:extLst>
          </p:cNvPr>
          <p:cNvPicPr>
            <a:picLocks noChangeAspect="1"/>
          </p:cNvPicPr>
          <p:nvPr/>
        </p:nvPicPr>
        <p:blipFill rotWithShape="1">
          <a:blip r:embed="rId5"/>
          <a:srcRect l="14898" t="8604"/>
          <a:stretch/>
        </p:blipFill>
        <p:spPr>
          <a:xfrm>
            <a:off x="941330" y="6418401"/>
            <a:ext cx="10406300" cy="5621199"/>
          </a:xfrm>
          <a:prstGeom prst="rect">
            <a:avLst/>
          </a:prstGeom>
        </p:spPr>
      </p:pic>
      <p:pic>
        <p:nvPicPr>
          <p:cNvPr id="11" name="Picture 10">
            <a:extLst>
              <a:ext uri="{FF2B5EF4-FFF2-40B4-BE49-F238E27FC236}">
                <a16:creationId xmlns:a16="http://schemas.microsoft.com/office/drawing/2014/main" id="{FE94D3D3-0145-60A2-7735-0177AA6ADCF1}"/>
              </a:ext>
            </a:extLst>
          </p:cNvPr>
          <p:cNvPicPr>
            <a:picLocks noChangeAspect="1"/>
          </p:cNvPicPr>
          <p:nvPr/>
        </p:nvPicPr>
        <p:blipFill>
          <a:blip r:embed="rId6"/>
          <a:stretch>
            <a:fillRect/>
          </a:stretch>
        </p:blipFill>
        <p:spPr>
          <a:xfrm>
            <a:off x="11704244" y="6304215"/>
            <a:ext cx="12228435" cy="5752317"/>
          </a:xfrm>
          <a:prstGeom prst="rect">
            <a:avLst/>
          </a:prstGeom>
        </p:spPr>
      </p:pic>
    </p:spTree>
    <p:extLst>
      <p:ext uri="{BB962C8B-B14F-4D97-AF65-F5344CB8AC3E}">
        <p14:creationId xmlns:p14="http://schemas.microsoft.com/office/powerpoint/2010/main" val="2045275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F021B33-0C8E-47E8-9FE7-C5EA8DF98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 y="-16693"/>
            <a:ext cx="24398956" cy="3381703"/>
          </a:xfrm>
          <a:prstGeom prst="rect">
            <a:avLst/>
          </a:prstGeom>
        </p:spPr>
      </p:pic>
      <p:pic>
        <p:nvPicPr>
          <p:cNvPr id="19" name="Picture 18" descr="WIA_logo.png">
            <a:extLst>
              <a:ext uri="{FF2B5EF4-FFF2-40B4-BE49-F238E27FC236}">
                <a16:creationId xmlns:a16="http://schemas.microsoft.com/office/drawing/2014/main" id="{C9DC1058-0545-482C-B53E-6BB4E072D9C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103262" y="97493"/>
            <a:ext cx="3175963" cy="1777798"/>
          </a:xfrm>
          <a:prstGeom prst="rect">
            <a:avLst/>
          </a:prstGeom>
        </p:spPr>
      </p:pic>
      <p:sp>
        <p:nvSpPr>
          <p:cNvPr id="6" name="Subtitle 5"/>
          <p:cNvSpPr>
            <a:spLocks noGrp="1"/>
          </p:cNvSpPr>
          <p:nvPr>
            <p:ph type="subTitle" idx="1"/>
          </p:nvPr>
        </p:nvSpPr>
        <p:spPr>
          <a:xfrm>
            <a:off x="389838" y="305801"/>
            <a:ext cx="18286810" cy="846517"/>
          </a:xfrm>
        </p:spPr>
        <p:txBody>
          <a:bodyPr vert="horz" lIns="91440" tIns="45720" rIns="91440" bIns="45720" rtlCol="0" anchor="t">
            <a:normAutofit/>
          </a:bodyPr>
          <a:lstStyle/>
          <a:p>
            <a:r>
              <a:rPr lang="mi-NZ" sz="4800" b="1">
                <a:latin typeface="Roboto Condensed"/>
                <a:ea typeface="Roboto Condensed"/>
              </a:rPr>
              <a:t>Wellington Airport</a:t>
            </a:r>
          </a:p>
        </p:txBody>
      </p:sp>
      <p:sp>
        <p:nvSpPr>
          <p:cNvPr id="3" name="Title 1">
            <a:extLst>
              <a:ext uri="{FF2B5EF4-FFF2-40B4-BE49-F238E27FC236}">
                <a16:creationId xmlns:a16="http://schemas.microsoft.com/office/drawing/2014/main" id="{D043173D-1688-E622-6E3D-3FD998616F85}"/>
              </a:ext>
            </a:extLst>
          </p:cNvPr>
          <p:cNvSpPr txBox="1">
            <a:spLocks/>
          </p:cNvSpPr>
          <p:nvPr/>
        </p:nvSpPr>
        <p:spPr>
          <a:xfrm>
            <a:off x="1177527" y="1875291"/>
            <a:ext cx="21029831" cy="2651126"/>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en-NZ" b="1">
                <a:latin typeface="Roboto Condensed (bold)"/>
              </a:rPr>
              <a:t>Western Seawall options</a:t>
            </a:r>
          </a:p>
        </p:txBody>
      </p:sp>
      <p:sp>
        <p:nvSpPr>
          <p:cNvPr id="4" name="TextBox 3">
            <a:extLst>
              <a:ext uri="{FF2B5EF4-FFF2-40B4-BE49-F238E27FC236}">
                <a16:creationId xmlns:a16="http://schemas.microsoft.com/office/drawing/2014/main" id="{0C539988-5A01-5243-1D69-96EA5A471CC7}"/>
              </a:ext>
            </a:extLst>
          </p:cNvPr>
          <p:cNvSpPr txBox="1"/>
          <p:nvPr/>
        </p:nvSpPr>
        <p:spPr>
          <a:xfrm>
            <a:off x="8476383" y="5249390"/>
            <a:ext cx="6432117" cy="646331"/>
          </a:xfrm>
          <a:prstGeom prst="rect">
            <a:avLst/>
          </a:prstGeom>
          <a:noFill/>
        </p:spPr>
        <p:txBody>
          <a:bodyPr wrap="square" rtlCol="0">
            <a:spAutoFit/>
          </a:bodyPr>
          <a:lstStyle/>
          <a:p>
            <a:r>
              <a:rPr lang="en-NZ" b="1">
                <a:solidFill>
                  <a:prstClr val="black"/>
                </a:solidFill>
                <a:latin typeface="Roboto Condensed "/>
              </a:rPr>
              <a:t>Rebuild and armour (high crest) </a:t>
            </a:r>
          </a:p>
        </p:txBody>
      </p:sp>
      <p:pic>
        <p:nvPicPr>
          <p:cNvPr id="7" name="Picture 6">
            <a:extLst>
              <a:ext uri="{FF2B5EF4-FFF2-40B4-BE49-F238E27FC236}">
                <a16:creationId xmlns:a16="http://schemas.microsoft.com/office/drawing/2014/main" id="{F4BDF4A3-56A3-39FA-2680-9D6034573AC6}"/>
              </a:ext>
            </a:extLst>
          </p:cNvPr>
          <p:cNvPicPr>
            <a:picLocks noChangeAspect="1"/>
          </p:cNvPicPr>
          <p:nvPr/>
        </p:nvPicPr>
        <p:blipFill>
          <a:blip r:embed="rId5"/>
          <a:stretch>
            <a:fillRect/>
          </a:stretch>
        </p:blipFill>
        <p:spPr>
          <a:xfrm>
            <a:off x="4454378" y="6553197"/>
            <a:ext cx="12391009" cy="6011334"/>
          </a:xfrm>
          <a:prstGeom prst="rect">
            <a:avLst/>
          </a:prstGeom>
        </p:spPr>
      </p:pic>
    </p:spTree>
    <p:extLst>
      <p:ext uri="{BB962C8B-B14F-4D97-AF65-F5344CB8AC3E}">
        <p14:creationId xmlns:p14="http://schemas.microsoft.com/office/powerpoint/2010/main" val="755416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F021B33-0C8E-47E8-9FE7-C5EA8DF98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 y="-16693"/>
            <a:ext cx="24398956" cy="3381703"/>
          </a:xfrm>
          <a:prstGeom prst="rect">
            <a:avLst/>
          </a:prstGeom>
        </p:spPr>
      </p:pic>
      <p:pic>
        <p:nvPicPr>
          <p:cNvPr id="19" name="Picture 18" descr="WIA_logo.png">
            <a:extLst>
              <a:ext uri="{FF2B5EF4-FFF2-40B4-BE49-F238E27FC236}">
                <a16:creationId xmlns:a16="http://schemas.microsoft.com/office/drawing/2014/main" id="{C9DC1058-0545-482C-B53E-6BB4E072D9C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103262" y="97493"/>
            <a:ext cx="3175963" cy="1777798"/>
          </a:xfrm>
          <a:prstGeom prst="rect">
            <a:avLst/>
          </a:prstGeom>
        </p:spPr>
      </p:pic>
      <p:sp>
        <p:nvSpPr>
          <p:cNvPr id="6" name="Subtitle 5"/>
          <p:cNvSpPr>
            <a:spLocks noGrp="1"/>
          </p:cNvSpPr>
          <p:nvPr>
            <p:ph type="subTitle" idx="1"/>
          </p:nvPr>
        </p:nvSpPr>
        <p:spPr>
          <a:xfrm>
            <a:off x="389838" y="305801"/>
            <a:ext cx="18286810" cy="846517"/>
          </a:xfrm>
        </p:spPr>
        <p:txBody>
          <a:bodyPr vert="horz" lIns="91440" tIns="45720" rIns="91440" bIns="45720" rtlCol="0" anchor="t">
            <a:normAutofit/>
          </a:bodyPr>
          <a:lstStyle/>
          <a:p>
            <a:r>
              <a:rPr lang="mi-NZ" sz="4800" b="1">
                <a:latin typeface="Roboto Condensed"/>
                <a:ea typeface="Roboto Condensed"/>
              </a:rPr>
              <a:t>Wellington Airport</a:t>
            </a:r>
          </a:p>
        </p:txBody>
      </p:sp>
      <p:sp>
        <p:nvSpPr>
          <p:cNvPr id="3" name="Title 1">
            <a:extLst>
              <a:ext uri="{FF2B5EF4-FFF2-40B4-BE49-F238E27FC236}">
                <a16:creationId xmlns:a16="http://schemas.microsoft.com/office/drawing/2014/main" id="{D043173D-1688-E622-6E3D-3FD998616F85}"/>
              </a:ext>
            </a:extLst>
          </p:cNvPr>
          <p:cNvSpPr txBox="1">
            <a:spLocks/>
          </p:cNvSpPr>
          <p:nvPr/>
        </p:nvSpPr>
        <p:spPr>
          <a:xfrm>
            <a:off x="1177527" y="1875291"/>
            <a:ext cx="21029831" cy="2651126"/>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en-NZ" b="1">
                <a:latin typeface="Roboto Condensed (bold)"/>
              </a:rPr>
              <a:t>Community consultation and consenting – next steps</a:t>
            </a:r>
          </a:p>
        </p:txBody>
      </p:sp>
      <p:sp>
        <p:nvSpPr>
          <p:cNvPr id="7" name="Content Placeholder 2">
            <a:extLst>
              <a:ext uri="{FF2B5EF4-FFF2-40B4-BE49-F238E27FC236}">
                <a16:creationId xmlns:a16="http://schemas.microsoft.com/office/drawing/2014/main" id="{401FEA64-9242-D37A-A23D-AFA38D446E25}"/>
              </a:ext>
            </a:extLst>
          </p:cNvPr>
          <p:cNvSpPr txBox="1">
            <a:spLocks/>
          </p:cNvSpPr>
          <p:nvPr/>
        </p:nvSpPr>
        <p:spPr>
          <a:xfrm>
            <a:off x="1676291" y="5142808"/>
            <a:ext cx="20531067" cy="7827508"/>
          </a:xfrm>
          <a:prstGeom prst="rect">
            <a:avLst/>
          </a:prstGeom>
        </p:spPr>
        <p:txBody>
          <a:bodyPr vert="horz" lIns="91440" tIns="45720" rIns="91440" bIns="45720" rtlCol="0">
            <a:normAutofit fontScale="70000" lnSpcReduction="20000"/>
          </a:bodyPr>
          <a:lst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457177" marR="0" lvl="0" indent="-457177" algn="l" defTabSz="1828709"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sysClr val="windowText" lastClr="000000"/>
                </a:solidFill>
                <a:effectLst/>
                <a:uLnTx/>
                <a:uFillTx/>
                <a:latin typeface="Roboto Condensed "/>
              </a:rPr>
              <a:t>GWRC Natural Resources Plan (NRP) includes rules that provide for routine repair and maintenance of coastal defence structures – scale of proposed works will not meet permitted activity standards.</a:t>
            </a:r>
          </a:p>
          <a:p>
            <a:pPr marL="457177" marR="0" lvl="0" indent="-457177" algn="l" defTabSz="1828709" rtl="0" eaLnBrk="1" fontAlgn="auto" latinLnBrk="0" hangingPunct="1">
              <a:lnSpc>
                <a:spcPct val="120000"/>
              </a:lnSpc>
              <a:spcBef>
                <a:spcPts val="0"/>
              </a:spcBef>
              <a:spcAft>
                <a:spcPts val="0"/>
              </a:spcAft>
              <a:buClrTx/>
              <a:buSzTx/>
              <a:buFont typeface="Arial" panose="020B0604020202020204" pitchFamily="34" charset="0"/>
              <a:buChar char="•"/>
              <a:tabLst/>
              <a:defRPr/>
            </a:pPr>
            <a:endParaRPr lang="en-NZ" sz="2600">
              <a:solidFill>
                <a:sysClr val="windowText" lastClr="000000"/>
              </a:solidFill>
              <a:latin typeface="Roboto Condensed "/>
            </a:endParaRPr>
          </a:p>
          <a:p>
            <a:pPr marL="457177" marR="0" lvl="0" indent="-457177" algn="l" defTabSz="1828709"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sysClr val="windowText" lastClr="000000"/>
                </a:solidFill>
                <a:effectLst/>
                <a:uLnTx/>
                <a:uFillTx/>
                <a:latin typeface="Roboto Condensed "/>
              </a:rPr>
              <a:t>Resource consents will be required under NRP and WCC District Plan which will be open to public feedback.</a:t>
            </a:r>
          </a:p>
          <a:p>
            <a:pPr marL="0" marR="0" lvl="0" indent="0" algn="l" defTabSz="1828709" rtl="0" eaLnBrk="1" fontAlgn="auto" latinLnBrk="0" hangingPunct="1">
              <a:lnSpc>
                <a:spcPct val="120000"/>
              </a:lnSpc>
              <a:spcBef>
                <a:spcPts val="0"/>
              </a:spcBef>
              <a:spcAft>
                <a:spcPts val="0"/>
              </a:spcAft>
              <a:buClrTx/>
              <a:buSzTx/>
              <a:buNone/>
              <a:tabLst/>
              <a:defRPr/>
            </a:pPr>
            <a:endParaRPr kumimoji="0" lang="en-NZ" sz="2600" b="0" i="0" u="none" strike="noStrike" kern="1200" cap="none" spc="0" normalizeH="0" baseline="0" noProof="0">
              <a:ln>
                <a:noFill/>
              </a:ln>
              <a:solidFill>
                <a:sysClr val="windowText" lastClr="000000"/>
              </a:solidFill>
              <a:effectLst/>
              <a:uLnTx/>
              <a:uFillTx/>
              <a:latin typeface="Roboto Condensed "/>
            </a:endParaRPr>
          </a:p>
          <a:p>
            <a:pPr marL="457177" marR="0" lvl="0" indent="-457177" algn="l" defTabSz="1828709"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sysClr val="windowText" lastClr="000000"/>
                </a:solidFill>
                <a:effectLst/>
                <a:uLnTx/>
                <a:uFillTx/>
                <a:latin typeface="Roboto Condensed "/>
              </a:rPr>
              <a:t>Range of technical assessments will be required to assist the consenting process including ecology, landscape and natural character, coastal processes, heritage, cultural and recreational use assessments.</a:t>
            </a:r>
          </a:p>
          <a:p>
            <a:pPr marL="0" marR="0" lvl="0" indent="0" algn="l" defTabSz="1828709" rtl="0" eaLnBrk="1" fontAlgn="auto" latinLnBrk="0" hangingPunct="1">
              <a:lnSpc>
                <a:spcPct val="120000"/>
              </a:lnSpc>
              <a:spcBef>
                <a:spcPts val="0"/>
              </a:spcBef>
              <a:spcAft>
                <a:spcPts val="0"/>
              </a:spcAft>
              <a:buClrTx/>
              <a:buSzTx/>
              <a:buNone/>
              <a:tabLst/>
              <a:defRPr/>
            </a:pPr>
            <a:endParaRPr kumimoji="0" lang="en-NZ" sz="2300" b="0" i="0" u="none" strike="noStrike" kern="1200" cap="none" spc="0" normalizeH="0" baseline="0" noProof="0">
              <a:ln>
                <a:noFill/>
              </a:ln>
              <a:solidFill>
                <a:sysClr val="windowText" lastClr="000000"/>
              </a:solidFill>
              <a:effectLst/>
              <a:uLnTx/>
              <a:uFillTx/>
              <a:latin typeface="Roboto Condensed "/>
            </a:endParaRPr>
          </a:p>
          <a:p>
            <a:pPr marL="457177" marR="0" lvl="0" indent="-457177" algn="l" defTabSz="1828709"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sysClr val="windowText" lastClr="000000"/>
                </a:solidFill>
                <a:effectLst/>
                <a:uLnTx/>
                <a:uFillTx/>
                <a:latin typeface="Roboto Condensed "/>
              </a:rPr>
              <a:t>Construction related effects (noise, vibration, dust, transportation) will also require detailed assessment. </a:t>
            </a:r>
            <a:endParaRPr kumimoji="0" lang="en-NZ" sz="2300" b="0" i="0" u="none" strike="noStrike" kern="1200" cap="none" spc="0" normalizeH="0" baseline="0" noProof="0">
              <a:ln>
                <a:noFill/>
              </a:ln>
              <a:solidFill>
                <a:sysClr val="windowText" lastClr="000000"/>
              </a:solidFill>
              <a:effectLst/>
              <a:uLnTx/>
              <a:uFillTx/>
              <a:latin typeface="Roboto Condensed "/>
            </a:endParaRPr>
          </a:p>
          <a:p>
            <a:pPr marL="457177" marR="0" lvl="0" indent="-457177" algn="l" defTabSz="1828709"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NZ" sz="2300" b="0" i="0" u="none" strike="noStrike" kern="1200" cap="none" spc="0" normalizeH="0" baseline="0" noProof="0">
              <a:ln>
                <a:noFill/>
              </a:ln>
              <a:solidFill>
                <a:sysClr val="windowText" lastClr="000000"/>
              </a:solidFill>
              <a:effectLst/>
              <a:uLnTx/>
              <a:uFillTx/>
              <a:latin typeface="Roboto Condensed "/>
            </a:endParaRPr>
          </a:p>
          <a:p>
            <a:pPr marL="457177" marR="0" lvl="0" indent="-457177" algn="l" defTabSz="1828709"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NZ" sz="5600" b="0" i="0" u="none" strike="noStrike" kern="1200" cap="none" spc="0" normalizeH="0" baseline="0" noProof="0">
                <a:ln>
                  <a:noFill/>
                </a:ln>
                <a:solidFill>
                  <a:sysClr val="windowText" lastClr="000000"/>
                </a:solidFill>
                <a:effectLst/>
                <a:uLnTx/>
                <a:uFillTx/>
                <a:latin typeface="Roboto Condensed "/>
              </a:rPr>
              <a:t>Technical assessments will be commissioned in October.</a:t>
            </a:r>
          </a:p>
        </p:txBody>
      </p:sp>
    </p:spTree>
    <p:extLst>
      <p:ext uri="{BB962C8B-B14F-4D97-AF65-F5344CB8AC3E}">
        <p14:creationId xmlns:p14="http://schemas.microsoft.com/office/powerpoint/2010/main" val="140058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F021B33-0C8E-47E8-9FE7-C5EA8DF98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2" y="-16693"/>
            <a:ext cx="24398956" cy="3381703"/>
          </a:xfrm>
          <a:prstGeom prst="rect">
            <a:avLst/>
          </a:prstGeom>
        </p:spPr>
      </p:pic>
      <p:pic>
        <p:nvPicPr>
          <p:cNvPr id="19" name="Picture 18" descr="WIA_logo.png">
            <a:extLst>
              <a:ext uri="{FF2B5EF4-FFF2-40B4-BE49-F238E27FC236}">
                <a16:creationId xmlns:a16="http://schemas.microsoft.com/office/drawing/2014/main" id="{C9DC1058-0545-482C-B53E-6BB4E072D9C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103262" y="97493"/>
            <a:ext cx="3175963" cy="1777798"/>
          </a:xfrm>
          <a:prstGeom prst="rect">
            <a:avLst/>
          </a:prstGeom>
        </p:spPr>
      </p:pic>
      <p:sp>
        <p:nvSpPr>
          <p:cNvPr id="6" name="Subtitle 5"/>
          <p:cNvSpPr>
            <a:spLocks noGrp="1"/>
          </p:cNvSpPr>
          <p:nvPr>
            <p:ph type="subTitle" idx="1"/>
          </p:nvPr>
        </p:nvSpPr>
        <p:spPr>
          <a:xfrm>
            <a:off x="389838" y="305801"/>
            <a:ext cx="18286810" cy="846517"/>
          </a:xfrm>
        </p:spPr>
        <p:txBody>
          <a:bodyPr vert="horz" lIns="91440" tIns="45720" rIns="91440" bIns="45720" rtlCol="0" anchor="t">
            <a:normAutofit/>
          </a:bodyPr>
          <a:lstStyle/>
          <a:p>
            <a:r>
              <a:rPr lang="mi-NZ" sz="4800" b="1">
                <a:latin typeface="Roboto Condensed"/>
                <a:ea typeface="Roboto Condensed"/>
              </a:rPr>
              <a:t>Wellington Airport</a:t>
            </a:r>
          </a:p>
        </p:txBody>
      </p:sp>
      <p:sp>
        <p:nvSpPr>
          <p:cNvPr id="3" name="Title 1">
            <a:extLst>
              <a:ext uri="{FF2B5EF4-FFF2-40B4-BE49-F238E27FC236}">
                <a16:creationId xmlns:a16="http://schemas.microsoft.com/office/drawing/2014/main" id="{D043173D-1688-E622-6E3D-3FD998616F85}"/>
              </a:ext>
            </a:extLst>
          </p:cNvPr>
          <p:cNvSpPr txBox="1">
            <a:spLocks/>
          </p:cNvSpPr>
          <p:nvPr/>
        </p:nvSpPr>
        <p:spPr>
          <a:xfrm>
            <a:off x="1177527" y="1875291"/>
            <a:ext cx="21029831" cy="2651126"/>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en-NZ" b="1">
                <a:latin typeface="Roboto Condensed (bold)"/>
              </a:rPr>
              <a:t>Community consultation and consenting – next steps</a:t>
            </a:r>
          </a:p>
        </p:txBody>
      </p:sp>
      <p:sp>
        <p:nvSpPr>
          <p:cNvPr id="7" name="Content Placeholder 2">
            <a:extLst>
              <a:ext uri="{FF2B5EF4-FFF2-40B4-BE49-F238E27FC236}">
                <a16:creationId xmlns:a16="http://schemas.microsoft.com/office/drawing/2014/main" id="{401FEA64-9242-D37A-A23D-AFA38D446E25}"/>
              </a:ext>
            </a:extLst>
          </p:cNvPr>
          <p:cNvSpPr txBox="1">
            <a:spLocks/>
          </p:cNvSpPr>
          <p:nvPr/>
        </p:nvSpPr>
        <p:spPr>
          <a:xfrm>
            <a:off x="1676291" y="5142808"/>
            <a:ext cx="20531067" cy="7827508"/>
          </a:xfrm>
          <a:prstGeom prst="rect">
            <a:avLst/>
          </a:prstGeom>
        </p:spPr>
        <p:txBody>
          <a:bodyPr vert="horz" lIns="91440" tIns="45720" rIns="91440" bIns="45720" rtlCol="0">
            <a:normAutofit/>
          </a:bodyPr>
          <a:lst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en-NZ" sz="4300">
                <a:latin typeface="Roboto Condensed "/>
              </a:rPr>
              <a:t>Wellington Airport is committed to engaging with community and key stakeholders, including mana whenua.</a:t>
            </a:r>
          </a:p>
          <a:p>
            <a:pPr>
              <a:lnSpc>
                <a:spcPct val="100000"/>
              </a:lnSpc>
              <a:spcBef>
                <a:spcPts val="0"/>
              </a:spcBef>
            </a:pPr>
            <a:endParaRPr lang="en-NZ" sz="1800">
              <a:latin typeface="Roboto Condensed "/>
            </a:endParaRPr>
          </a:p>
          <a:p>
            <a:pPr>
              <a:lnSpc>
                <a:spcPct val="100000"/>
              </a:lnSpc>
              <a:spcBef>
                <a:spcPts val="0"/>
              </a:spcBef>
            </a:pPr>
            <a:r>
              <a:rPr lang="en-NZ" sz="4300">
                <a:latin typeface="Roboto Condensed "/>
              </a:rPr>
              <a:t>As technical work continues, this will be shared.  Collaboration is key to getting community perspectives about the range of environmental effects that will likely occur and how best to manage them.</a:t>
            </a:r>
          </a:p>
          <a:p>
            <a:pPr>
              <a:lnSpc>
                <a:spcPct val="100000"/>
              </a:lnSpc>
              <a:spcBef>
                <a:spcPts val="0"/>
              </a:spcBef>
            </a:pPr>
            <a:endParaRPr lang="en-NZ" sz="1800">
              <a:latin typeface="Roboto Condensed "/>
            </a:endParaRPr>
          </a:p>
          <a:p>
            <a:pPr>
              <a:lnSpc>
                <a:spcPct val="100000"/>
              </a:lnSpc>
              <a:spcBef>
                <a:spcPts val="0"/>
              </a:spcBef>
            </a:pPr>
            <a:r>
              <a:rPr lang="en-NZ" sz="4300">
                <a:latin typeface="Roboto Condensed "/>
              </a:rPr>
              <a:t>A key challenge is to address amenity related effects arising from construction activities, some of which need to occur after daily airport operations cease (i.e. at night) and which require the movement of construction materials, plant and machinery to and around the site.</a:t>
            </a:r>
          </a:p>
          <a:p>
            <a:pPr>
              <a:lnSpc>
                <a:spcPct val="100000"/>
              </a:lnSpc>
              <a:spcBef>
                <a:spcPts val="0"/>
              </a:spcBef>
            </a:pPr>
            <a:endParaRPr lang="en-NZ" sz="1800">
              <a:latin typeface="Roboto Condensed "/>
            </a:endParaRPr>
          </a:p>
          <a:p>
            <a:pPr>
              <a:lnSpc>
                <a:spcPct val="100000"/>
              </a:lnSpc>
              <a:spcBef>
                <a:spcPts val="0"/>
              </a:spcBef>
            </a:pPr>
            <a:r>
              <a:rPr lang="en-NZ" sz="4300">
                <a:latin typeface="Roboto Condensed "/>
              </a:rPr>
              <a:t>How can we work together to best manage these effects?</a:t>
            </a:r>
            <a:endParaRPr lang="en-NZ" sz="4300">
              <a:solidFill>
                <a:srgbClr val="FF0000"/>
              </a:solidFill>
              <a:latin typeface="Roboto Condensed "/>
            </a:endParaRPr>
          </a:p>
        </p:txBody>
      </p:sp>
    </p:spTree>
    <p:extLst>
      <p:ext uri="{BB962C8B-B14F-4D97-AF65-F5344CB8AC3E}">
        <p14:creationId xmlns:p14="http://schemas.microsoft.com/office/powerpoint/2010/main" val="4124682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1D8548-C550-4CC1-997D-0D58F82A5997}"/>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a:prstGeom prst="rect">
            <a:avLst/>
          </a:prstGeom>
        </p:spPr>
      </p:pic>
      <p:sp>
        <p:nvSpPr>
          <p:cNvPr id="16" name="Rectangle 15"/>
          <p:cNvSpPr/>
          <p:nvPr/>
        </p:nvSpPr>
        <p:spPr>
          <a:xfrm>
            <a:off x="-124649" y="0"/>
            <a:ext cx="13277850" cy="13716000"/>
          </a:xfrm>
          <a:prstGeom prst="rect">
            <a:avLst/>
          </a:prstGeom>
          <a:gradFill flip="none" rotWithShape="1">
            <a:gsLst>
              <a:gs pos="0">
                <a:srgbClr val="000000">
                  <a:alpha val="0"/>
                </a:srgbClr>
              </a:gs>
              <a:gs pos="100000">
                <a:srgbClr val="00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1" name="Picture 10">
            <a:extLst>
              <a:ext uri="{FF2B5EF4-FFF2-40B4-BE49-F238E27FC236}">
                <a16:creationId xmlns:a16="http://schemas.microsoft.com/office/drawing/2014/main" id="{8B789D2C-CC22-4949-B745-92E8ED100E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 y="12600516"/>
            <a:ext cx="24382199" cy="1115484"/>
          </a:xfrm>
          <a:prstGeom prst="rect">
            <a:avLst/>
          </a:prstGeom>
        </p:spPr>
      </p:pic>
      <p:sp>
        <p:nvSpPr>
          <p:cNvPr id="12" name="Date Placeholder 4">
            <a:extLst>
              <a:ext uri="{FF2B5EF4-FFF2-40B4-BE49-F238E27FC236}">
                <a16:creationId xmlns:a16="http://schemas.microsoft.com/office/drawing/2014/main" id="{EC860814-44B5-4AD1-953D-ACF4A43C5A95}"/>
              </a:ext>
            </a:extLst>
          </p:cNvPr>
          <p:cNvSpPr>
            <a:spLocks noGrp="1"/>
          </p:cNvSpPr>
          <p:nvPr>
            <p:ph type="dt" sz="half" idx="10"/>
          </p:nvPr>
        </p:nvSpPr>
        <p:spPr>
          <a:xfrm>
            <a:off x="4131473" y="13220699"/>
            <a:ext cx="5486043" cy="222252"/>
          </a:xfrm>
        </p:spPr>
        <p:txBody>
          <a:bodyPr/>
          <a:lstStyle/>
          <a:p>
            <a:endParaRPr lang="en-NZ" dirty="0"/>
          </a:p>
        </p:txBody>
      </p:sp>
      <p:sp>
        <p:nvSpPr>
          <p:cNvPr id="13" name="Footer Placeholder 5">
            <a:extLst>
              <a:ext uri="{FF2B5EF4-FFF2-40B4-BE49-F238E27FC236}">
                <a16:creationId xmlns:a16="http://schemas.microsoft.com/office/drawing/2014/main" id="{E2B85BEE-5D44-4B5F-82E9-8674CB8D1C96}"/>
              </a:ext>
            </a:extLst>
          </p:cNvPr>
          <p:cNvSpPr>
            <a:spLocks noGrp="1"/>
          </p:cNvSpPr>
          <p:nvPr>
            <p:ph type="ftr" sz="quarter" idx="11"/>
          </p:nvPr>
        </p:nvSpPr>
        <p:spPr>
          <a:xfrm>
            <a:off x="838145" y="13220699"/>
            <a:ext cx="3442910" cy="222252"/>
          </a:xfrm>
        </p:spPr>
        <p:txBody>
          <a:bodyPr/>
          <a:lstStyle/>
          <a:p>
            <a:r>
              <a:rPr lang="en-NZ"/>
              <a:t>&gt;&gt; Wellington Airport  </a:t>
            </a:r>
            <a:r>
              <a:rPr lang="en-NZ">
                <a:solidFill>
                  <a:schemeClr val="bg1"/>
                </a:solidFill>
                <a:latin typeface="+mn-lt"/>
              </a:rPr>
              <a:t>Lyall Bay Marine Defences</a:t>
            </a:r>
          </a:p>
        </p:txBody>
      </p:sp>
      <p:pic>
        <p:nvPicPr>
          <p:cNvPr id="14" name="Picture 13">
            <a:extLst>
              <a:ext uri="{FF2B5EF4-FFF2-40B4-BE49-F238E27FC236}">
                <a16:creationId xmlns:a16="http://schemas.microsoft.com/office/drawing/2014/main" id="{0854E6B8-5D12-42D1-AF10-7DC02C9B74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4382412" cy="615654"/>
          </a:xfrm>
          <a:prstGeom prst="rect">
            <a:avLst/>
          </a:prstGeom>
        </p:spPr>
      </p:pic>
      <p:sp>
        <p:nvSpPr>
          <p:cNvPr id="7" name="Slide Number Placeholder 6"/>
          <p:cNvSpPr>
            <a:spLocks noGrp="1"/>
          </p:cNvSpPr>
          <p:nvPr>
            <p:ph type="sldNum" sz="quarter" idx="12"/>
          </p:nvPr>
        </p:nvSpPr>
        <p:spPr>
          <a:xfrm>
            <a:off x="18174311" y="13220699"/>
            <a:ext cx="5486043" cy="222252"/>
          </a:xfrm>
        </p:spPr>
        <p:txBody>
          <a:bodyPr/>
          <a:lstStyle/>
          <a:p>
            <a:r>
              <a:rPr lang="en-NZ"/>
              <a:t>&gt;&gt; </a:t>
            </a:r>
            <a:fld id="{393A6F4B-F178-4890-8E43-854D3154C0F8}" type="slidenum">
              <a:rPr lang="en-NZ" smtClean="0"/>
              <a:pPr/>
              <a:t>23</a:t>
            </a:fld>
            <a:endParaRPr lang="en-NZ"/>
          </a:p>
        </p:txBody>
      </p:sp>
      <p:sp>
        <p:nvSpPr>
          <p:cNvPr id="15" name="Title 7">
            <a:extLst>
              <a:ext uri="{FF2B5EF4-FFF2-40B4-BE49-F238E27FC236}">
                <a16:creationId xmlns:a16="http://schemas.microsoft.com/office/drawing/2014/main" id="{98A06C56-2AC6-48E7-857A-EAF553A1A8B8}"/>
              </a:ext>
            </a:extLst>
          </p:cNvPr>
          <p:cNvSpPr txBox="1">
            <a:spLocks/>
          </p:cNvSpPr>
          <p:nvPr/>
        </p:nvSpPr>
        <p:spPr>
          <a:xfrm>
            <a:off x="1118509" y="872119"/>
            <a:ext cx="18286810" cy="1632729"/>
          </a:xfrm>
          <a:prstGeom prst="rect">
            <a:avLst/>
          </a:prstGeom>
        </p:spPr>
        <p:txBody>
          <a:bodyPr vert="horz" lIns="91440" tIns="45720" rIns="91440" bIns="45720" rtlCol="0" anchor="b">
            <a:normAutofit/>
          </a:bodyPr>
          <a:lstStyle>
            <a:lvl1pPr algn="l" defTabSz="1828709" rtl="0" eaLnBrk="1" latinLnBrk="0" hangingPunct="1">
              <a:lnSpc>
                <a:spcPct val="90000"/>
              </a:lnSpc>
              <a:spcBef>
                <a:spcPct val="0"/>
              </a:spcBef>
              <a:buNone/>
              <a:defRPr sz="7500" kern="1200">
                <a:solidFill>
                  <a:schemeClr val="bg2"/>
                </a:solidFill>
                <a:latin typeface="+mj-lt"/>
                <a:ea typeface="+mj-ea"/>
                <a:cs typeface="+mj-cs"/>
              </a:defRPr>
            </a:lvl1pPr>
          </a:lstStyle>
          <a:p>
            <a:r>
              <a:rPr lang="mi-NZ" sz="6000">
                <a:solidFill>
                  <a:srgbClr val="FFC000"/>
                </a:solidFill>
              </a:rPr>
              <a:t>Questions?</a:t>
            </a:r>
          </a:p>
        </p:txBody>
      </p:sp>
    </p:spTree>
    <p:extLst>
      <p:ext uri="{BB962C8B-B14F-4D97-AF65-F5344CB8AC3E}">
        <p14:creationId xmlns:p14="http://schemas.microsoft.com/office/powerpoint/2010/main" val="1282755213"/>
      </p:ext>
    </p:extLst>
  </p:cSld>
  <p:clrMapOvr>
    <a:masterClrMapping/>
  </p:clrMapOvr>
</p:sld>
</file>

<file path=ppt/theme/theme1.xml><?xml version="1.0" encoding="utf-8"?>
<a:theme xmlns:a="http://schemas.openxmlformats.org/drawingml/2006/main" name="Office Theme">
  <a:themeElements>
    <a:clrScheme name="Wellington Airport">
      <a:dk1>
        <a:srgbClr val="312F32"/>
      </a:dk1>
      <a:lt1>
        <a:sysClr val="window" lastClr="FFFFFF"/>
      </a:lt1>
      <a:dk2>
        <a:srgbClr val="F68B21"/>
      </a:dk2>
      <a:lt2>
        <a:srgbClr val="FFC20F"/>
      </a:lt2>
      <a:accent1>
        <a:srgbClr val="E64652"/>
      </a:accent1>
      <a:accent2>
        <a:srgbClr val="E23730"/>
      </a:accent2>
      <a:accent3>
        <a:srgbClr val="8D3E53"/>
      </a:accent3>
      <a:accent4>
        <a:srgbClr val="6FA6C4"/>
      </a:accent4>
      <a:accent5>
        <a:srgbClr val="305E8F"/>
      </a:accent5>
      <a:accent6>
        <a:srgbClr val="123B59"/>
      </a:accent6>
      <a:hlink>
        <a:srgbClr val="FFC20F"/>
      </a:hlink>
      <a:folHlink>
        <a:srgbClr val="E64652"/>
      </a:folHlink>
    </a:clrScheme>
    <a:fontScheme name="Wellington Airport">
      <a:majorFont>
        <a:latin typeface="Roboto Condensed Bold"/>
        <a:ea typeface=""/>
        <a:cs typeface=""/>
      </a:majorFont>
      <a:minorFont>
        <a:latin typeface="Roboto Condensed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lington Airport Presentation 2018 SAMPLE ALL PAGES" id="{98EB178D-0812-F041-A28E-EAD5847AC50B}" vid="{11A8795E-23C6-0142-83F6-50AB8138536D}"/>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1E5432A04EBE43BA7D491970C6FB5B" ma:contentTypeVersion="18" ma:contentTypeDescription="Create a new document." ma:contentTypeScope="" ma:versionID="ea2e51bd2cdb00123f2d8099737ca6cf">
  <xsd:schema xmlns:xsd="http://www.w3.org/2001/XMLSchema" xmlns:xs="http://www.w3.org/2001/XMLSchema" xmlns:p="http://schemas.microsoft.com/office/2006/metadata/properties" xmlns:ns2="61685973-58c6-47e3-a0cd-2f5974fe24ff" xmlns:ns3="6572b482-fcc8-4fdc-9894-8c0064f42ed5" targetNamespace="http://schemas.microsoft.com/office/2006/metadata/properties" ma:root="true" ma:fieldsID="2a68d558be7e969efe094d4d6ff6b830" ns2:_="" ns3:_="">
    <xsd:import namespace="61685973-58c6-47e3-a0cd-2f5974fe24ff"/>
    <xsd:import namespace="6572b482-fcc8-4fdc-9894-8c0064f42ed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_Flow_SignoffStatu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685973-58c6-47e3-a0cd-2f5974fe24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64ecf5d-7a55-4f73-b9d7-8d2772dd2ea9"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72b482-fcc8-4fdc-9894-8c0064f42ed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1897c49-477c-45dc-a091-d8de624a77ff}" ma:internalName="TaxCatchAll" ma:showField="CatchAllData" ma:web="6572b482-fcc8-4fdc-9894-8c0064f42e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685973-58c6-47e3-a0cd-2f5974fe24ff">
      <Terms xmlns="http://schemas.microsoft.com/office/infopath/2007/PartnerControls"/>
    </lcf76f155ced4ddcb4097134ff3c332f>
    <TaxCatchAll xmlns="6572b482-fcc8-4fdc-9894-8c0064f42ed5" xsi:nil="true"/>
    <_Flow_SignoffStatus xmlns="61685973-58c6-47e3-a0cd-2f5974fe24f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9C140F-A772-4D96-83FF-F767B1C402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685973-58c6-47e3-a0cd-2f5974fe24ff"/>
    <ds:schemaRef ds:uri="6572b482-fcc8-4fdc-9894-8c0064f42e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1FC8B9-7300-4E3C-BE66-3C8DC7B3655A}">
  <ds:schemaRefs>
    <ds:schemaRef ds:uri="http://schemas.microsoft.com/office/2006/metadata/properties"/>
    <ds:schemaRef ds:uri="http://purl.org/dc/terms/"/>
    <ds:schemaRef ds:uri="http://schemas.openxmlformats.org/package/2006/metadata/core-properties"/>
    <ds:schemaRef ds:uri="3bc17f59-c0f1-43fa-89ac-4d8b621727d6"/>
    <ds:schemaRef ds:uri="http://purl.org/dc/elements/1.1/"/>
    <ds:schemaRef ds:uri="http://schemas.microsoft.com/office/2006/documentManagement/types"/>
    <ds:schemaRef ds:uri="http://www.w3.org/XML/1998/namespace"/>
    <ds:schemaRef ds:uri="http://schemas.microsoft.com/office/infopath/2007/PartnerControls"/>
    <ds:schemaRef ds:uri="9b3daa72-efe7-4b9d-9a9e-9dd162d128cc"/>
    <ds:schemaRef ds:uri="http://purl.org/dc/dcmitype/"/>
    <ds:schemaRef ds:uri="61685973-58c6-47e3-a0cd-2f5974fe24ff"/>
    <ds:schemaRef ds:uri="6572b482-fcc8-4fdc-9894-8c0064f42ed5"/>
  </ds:schemaRefs>
</ds:datastoreItem>
</file>

<file path=customXml/itemProps3.xml><?xml version="1.0" encoding="utf-8"?>
<ds:datastoreItem xmlns:ds="http://schemas.openxmlformats.org/officeDocument/2006/customXml" ds:itemID="{C8461839-21C9-433C-BD19-F77C9673CE29}">
  <ds:schemaRefs>
    <ds:schemaRef ds:uri="http://schemas.microsoft.com/sharepoint/v3/contenttype/forms"/>
  </ds:schemaRefs>
</ds:datastoreItem>
</file>

<file path=docMetadata/LabelInfo.xml><?xml version="1.0" encoding="utf-8"?>
<clbl:labelList xmlns:clbl="http://schemas.microsoft.com/office/2020/mipLabelMetadata">
  <clbl:label id="{71e8007d-0344-4ee5-bb02-8f24bdb7d471}" enabled="1" method="Standard" siteId="{bb0f7126-b1c5-4f3e-8ca1-2b24f0f74620}" contentBits="1" removed="0"/>
</clbl:labelList>
</file>

<file path=docProps/app.xml><?xml version="1.0" encoding="utf-8"?>
<Properties xmlns="http://schemas.openxmlformats.org/officeDocument/2006/extended-properties" xmlns:vt="http://schemas.openxmlformats.org/officeDocument/2006/docPropsVTypes">
  <TotalTime>5</TotalTime>
  <Words>642</Words>
  <Application>Microsoft Office PowerPoint</Application>
  <PresentationFormat>Custom</PresentationFormat>
  <Paragraphs>148</Paragraphs>
  <Slides>23</Slides>
  <Notes>23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23</vt:i4>
      </vt:variant>
    </vt:vector>
  </HeadingPairs>
  <TitlesOfParts>
    <vt:vector size="34" baseType="lpstr">
      <vt:lpstr>Arial</vt:lpstr>
      <vt:lpstr>Calibri</vt:lpstr>
      <vt:lpstr>Calibri Light</vt:lpstr>
      <vt:lpstr>Roboto Condensed</vt:lpstr>
      <vt:lpstr>Roboto Condensed </vt:lpstr>
      <vt:lpstr>Roboto Condensed (bold)</vt:lpstr>
      <vt:lpstr>Roboto Condensed Bold</vt:lpstr>
      <vt:lpstr>Roboto Condensed Light</vt:lpstr>
      <vt:lpstr>Office Theme</vt:lpstr>
      <vt:lpstr>1_Custom Design</vt:lpstr>
      <vt:lpstr>Custom Design</vt:lpstr>
      <vt:lpstr>Marine Defences Renewal</vt:lpstr>
      <vt:lpstr>PowerPoint Presentation</vt:lpstr>
      <vt:lpstr>Marine Defences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WLG Marine Defences</dc:title>
  <dc:creator>Nick Petkov</dc:creator>
  <cp:lastModifiedBy>Phil Rennie</cp:lastModifiedBy>
  <cp:revision>1</cp:revision>
  <cp:lastPrinted>2023-09-20T04:04:38Z</cp:lastPrinted>
  <dcterms:created xsi:type="dcterms:W3CDTF">2019-11-18T19:44:19Z</dcterms:created>
  <dcterms:modified xsi:type="dcterms:W3CDTF">2023-09-20T22:13:00Z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0x010100191E5432A04EBE43BA7D491970C6FB5B</vt:lpwstr>
  </property>
  <property fmtid="{D5CDD505-2E9C-101B-9397-08002B2CF9AE}" pid="3" name="ClassificationContentMarkingHeaderLocations">
    <vt:lpwstr>Office Theme:8\1_Custom Design:8\Custom Design:8</vt:lpwstr>
  </property>
  <property fmtid="{D5CDD505-2E9C-101B-9397-08002B2CF9AE}" pid="4" name="ClassificationContentMarkingHeaderText">
    <vt:lpwstr>Sensitivity: General</vt:lpwstr>
  </property>
</Properties>
</file>